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D3A"/>
    <a:srgbClr val="4FACA0"/>
    <a:srgbClr val="F9D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E8B288-6C62-3B9B-FC3A-63C1DDACCA66}" v="26" dt="2021-07-26T10:05:06.624"/>
    <p1510:client id="{36862855-25FF-7B81-09B5-EC2CEDCCEF33}" v="14" dt="2021-07-22T14:49:11.641"/>
    <p1510:client id="{502A25C5-6AF8-0769-F81E-D7DAD049A4EF}" v="1" dt="2021-07-26T14:13:12.631"/>
    <p1510:client id="{63628E20-CB8F-E595-4B17-0C318D5A4DB4}" v="2" dt="2021-07-22T14:45:46.371"/>
    <p1510:client id="{78F44EF9-4ED9-FBBE-1D50-7BA2DBAE6A79}" v="16" dt="2021-07-26T10:20:36.966"/>
    <p1510:client id="{C0569523-1C43-BC08-9342-A2F3C79D71C9}" v="18" dt="2021-07-22T12:52:44.45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3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die Chun" userId="S::jodie@redress.org::8ed0a5a0-8efe-4069-8b7f-59f41d0f946c" providerId="AD" clId="Web-{C0569523-1C43-BC08-9342-A2F3C79D71C9}"/>
    <pc:docChg chg="modSld">
      <pc:chgData name="Jodie Chun" userId="S::jodie@redress.org::8ed0a5a0-8efe-4069-8b7f-59f41d0f946c" providerId="AD" clId="Web-{C0569523-1C43-BC08-9342-A2F3C79D71C9}" dt="2021-07-22T12:52:44.456" v="13"/>
      <pc:docMkLst>
        <pc:docMk/>
      </pc:docMkLst>
      <pc:sldChg chg="addSp delSp modSp">
        <pc:chgData name="Jodie Chun" userId="S::jodie@redress.org::8ed0a5a0-8efe-4069-8b7f-59f41d0f946c" providerId="AD" clId="Web-{C0569523-1C43-BC08-9342-A2F3C79D71C9}" dt="2021-07-22T12:52:44.456" v="13"/>
        <pc:sldMkLst>
          <pc:docMk/>
          <pc:sldMk cId="0" sldId="259"/>
        </pc:sldMkLst>
        <pc:spChg chg="add del mod">
          <ac:chgData name="Jodie Chun" userId="S::jodie@redress.org::8ed0a5a0-8efe-4069-8b7f-59f41d0f946c" providerId="AD" clId="Web-{C0569523-1C43-BC08-9342-A2F3C79D71C9}" dt="2021-07-22T12:52:44.456" v="13"/>
          <ac:spMkLst>
            <pc:docMk/>
            <pc:sldMk cId="0" sldId="259"/>
            <ac:spMk id="185" creationId="{00000000-0000-0000-0000-000000000000}"/>
          </ac:spMkLst>
        </pc:spChg>
      </pc:sldChg>
      <pc:sldChg chg="modSp">
        <pc:chgData name="Jodie Chun" userId="S::jodie@redress.org::8ed0a5a0-8efe-4069-8b7f-59f41d0f946c" providerId="AD" clId="Web-{C0569523-1C43-BC08-9342-A2F3C79D71C9}" dt="2021-07-22T12:09:22.110" v="3" actId="20577"/>
        <pc:sldMkLst>
          <pc:docMk/>
          <pc:sldMk cId="0" sldId="264"/>
        </pc:sldMkLst>
        <pc:spChg chg="mod">
          <ac:chgData name="Jodie Chun" userId="S::jodie@redress.org::8ed0a5a0-8efe-4069-8b7f-59f41d0f946c" providerId="AD" clId="Web-{C0569523-1C43-BC08-9342-A2F3C79D71C9}" dt="2021-07-22T12:09:22.110" v="3" actId="20577"/>
          <ac:spMkLst>
            <pc:docMk/>
            <pc:sldMk cId="0" sldId="264"/>
            <ac:spMk id="292" creationId="{00000000-0000-0000-0000-000000000000}"/>
          </ac:spMkLst>
        </pc:spChg>
      </pc:sldChg>
      <pc:sldChg chg="modSp">
        <pc:chgData name="Jodie Chun" userId="S::jodie@redress.org::8ed0a5a0-8efe-4069-8b7f-59f41d0f946c" providerId="AD" clId="Web-{C0569523-1C43-BC08-9342-A2F3C79D71C9}" dt="2021-07-22T12:09:13.251" v="1" actId="20577"/>
        <pc:sldMkLst>
          <pc:docMk/>
          <pc:sldMk cId="0" sldId="265"/>
        </pc:sldMkLst>
        <pc:spChg chg="mod">
          <ac:chgData name="Jodie Chun" userId="S::jodie@redress.org::8ed0a5a0-8efe-4069-8b7f-59f41d0f946c" providerId="AD" clId="Web-{C0569523-1C43-BC08-9342-A2F3C79D71C9}" dt="2021-07-22T12:09:13.251" v="1" actId="20577"/>
          <ac:spMkLst>
            <pc:docMk/>
            <pc:sldMk cId="0" sldId="265"/>
            <ac:spMk id="313" creationId="{00000000-0000-0000-0000-000000000000}"/>
          </ac:spMkLst>
        </pc:spChg>
      </pc:sldChg>
      <pc:sldChg chg="modSp">
        <pc:chgData name="Jodie Chun" userId="S::jodie@redress.org::8ed0a5a0-8efe-4069-8b7f-59f41d0f946c" providerId="AD" clId="Web-{C0569523-1C43-BC08-9342-A2F3C79D71C9}" dt="2021-07-22T12:09:50.986" v="5" actId="1076"/>
        <pc:sldMkLst>
          <pc:docMk/>
          <pc:sldMk cId="0" sldId="267"/>
        </pc:sldMkLst>
        <pc:spChg chg="mod">
          <ac:chgData name="Jodie Chun" userId="S::jodie@redress.org::8ed0a5a0-8efe-4069-8b7f-59f41d0f946c" providerId="AD" clId="Web-{C0569523-1C43-BC08-9342-A2F3C79D71C9}" dt="2021-07-22T12:09:45.986" v="4" actId="1076"/>
          <ac:spMkLst>
            <pc:docMk/>
            <pc:sldMk cId="0" sldId="267"/>
            <ac:spMk id="362" creationId="{00000000-0000-0000-0000-000000000000}"/>
          </ac:spMkLst>
        </pc:spChg>
        <pc:spChg chg="mod">
          <ac:chgData name="Jodie Chun" userId="S::jodie@redress.org::8ed0a5a0-8efe-4069-8b7f-59f41d0f946c" providerId="AD" clId="Web-{C0569523-1C43-BC08-9342-A2F3C79D71C9}" dt="2021-07-22T12:09:50.986" v="5" actId="1076"/>
          <ac:spMkLst>
            <pc:docMk/>
            <pc:sldMk cId="0" sldId="267"/>
            <ac:spMk id="371" creationId="{00000000-0000-0000-0000-000000000000}"/>
          </ac:spMkLst>
        </pc:spChg>
      </pc:sldChg>
    </pc:docChg>
  </pc:docChgLst>
  <pc:docChgLst>
    <pc:chgData name="Jodie Chun" userId="8ed0a5a0-8efe-4069-8b7f-59f41d0f946c" providerId="ADAL" clId="{D9FC5747-C7D3-45E6-9BDE-A3684A196AB0}"/>
    <pc:docChg chg="undo redo custSel modSld">
      <pc:chgData name="Jodie Chun" userId="8ed0a5a0-8efe-4069-8b7f-59f41d0f946c" providerId="ADAL" clId="{D9FC5747-C7D3-45E6-9BDE-A3684A196AB0}" dt="2021-07-23T10:44:08.722" v="807"/>
      <pc:docMkLst>
        <pc:docMk/>
      </pc:docMkLst>
      <pc:sldChg chg="addSp delSp modSp mod">
        <pc:chgData name="Jodie Chun" userId="8ed0a5a0-8efe-4069-8b7f-59f41d0f946c" providerId="ADAL" clId="{D9FC5747-C7D3-45E6-9BDE-A3684A196AB0}" dt="2021-07-22T14:26:21.560" v="565" actId="1076"/>
        <pc:sldMkLst>
          <pc:docMk/>
          <pc:sldMk cId="0" sldId="256"/>
        </pc:sldMkLst>
        <pc:spChg chg="add del mod ord">
          <ac:chgData name="Jodie Chun" userId="8ed0a5a0-8efe-4069-8b7f-59f41d0f946c" providerId="ADAL" clId="{D9FC5747-C7D3-45E6-9BDE-A3684A196AB0}" dt="2021-07-22T14:25:34.968" v="538" actId="571"/>
          <ac:spMkLst>
            <pc:docMk/>
            <pc:sldMk cId="0" sldId="256"/>
            <ac:spMk id="23" creationId="{6BD2ECFD-758B-4FF7-8070-8ADE37AF2844}"/>
          </ac:spMkLst>
        </pc:spChg>
        <pc:spChg chg="add del mod ord">
          <ac:chgData name="Jodie Chun" userId="8ed0a5a0-8efe-4069-8b7f-59f41d0f946c" providerId="ADAL" clId="{D9FC5747-C7D3-45E6-9BDE-A3684A196AB0}" dt="2021-07-22T14:25:34.968" v="538" actId="571"/>
          <ac:spMkLst>
            <pc:docMk/>
            <pc:sldMk cId="0" sldId="256"/>
            <ac:spMk id="24" creationId="{93ED366A-5FD7-47AF-A801-50F944699021}"/>
          </ac:spMkLst>
        </pc:spChg>
        <pc:spChg chg="add del mod ord">
          <ac:chgData name="Jodie Chun" userId="8ed0a5a0-8efe-4069-8b7f-59f41d0f946c" providerId="ADAL" clId="{D9FC5747-C7D3-45E6-9BDE-A3684A196AB0}" dt="2021-07-22T14:25:34.968" v="538" actId="571"/>
          <ac:spMkLst>
            <pc:docMk/>
            <pc:sldMk cId="0" sldId="256"/>
            <ac:spMk id="25" creationId="{F9AE9EBA-CB21-429C-B22B-99BE76961662}"/>
          </ac:spMkLst>
        </pc:spChg>
        <pc:spChg chg="add del mod ord">
          <ac:chgData name="Jodie Chun" userId="8ed0a5a0-8efe-4069-8b7f-59f41d0f946c" providerId="ADAL" clId="{D9FC5747-C7D3-45E6-9BDE-A3684A196AB0}" dt="2021-07-22T14:25:34.968" v="538" actId="571"/>
          <ac:spMkLst>
            <pc:docMk/>
            <pc:sldMk cId="0" sldId="256"/>
            <ac:spMk id="26" creationId="{891EF8A8-887D-4ECD-B598-DFDB789EA752}"/>
          </ac:spMkLst>
        </pc:spChg>
        <pc:spChg chg="add del mod ord">
          <ac:chgData name="Jodie Chun" userId="8ed0a5a0-8efe-4069-8b7f-59f41d0f946c" providerId="ADAL" clId="{D9FC5747-C7D3-45E6-9BDE-A3684A196AB0}" dt="2021-07-22T14:25:34.968" v="538" actId="571"/>
          <ac:spMkLst>
            <pc:docMk/>
            <pc:sldMk cId="0" sldId="256"/>
            <ac:spMk id="27" creationId="{BA44D6BD-3DA5-4F76-B51F-EBDE483EC87B}"/>
          </ac:spMkLst>
        </pc:spChg>
        <pc:spChg chg="mod ord">
          <ac:chgData name="Jodie Chun" userId="8ed0a5a0-8efe-4069-8b7f-59f41d0f946c" providerId="ADAL" clId="{D9FC5747-C7D3-45E6-9BDE-A3684A196AB0}" dt="2021-07-22T14:26:20.362" v="563" actId="207"/>
          <ac:spMkLst>
            <pc:docMk/>
            <pc:sldMk cId="0" sldId="256"/>
            <ac:spMk id="117" creationId="{00000000-0000-0000-0000-000000000000}"/>
          </ac:spMkLst>
        </pc:spChg>
        <pc:spChg chg="mod ord">
          <ac:chgData name="Jodie Chun" userId="8ed0a5a0-8efe-4069-8b7f-59f41d0f946c" providerId="ADAL" clId="{D9FC5747-C7D3-45E6-9BDE-A3684A196AB0}" dt="2021-07-22T14:26:21.560" v="565" actId="1076"/>
          <ac:spMkLst>
            <pc:docMk/>
            <pc:sldMk cId="0" sldId="256"/>
            <ac:spMk id="118" creationId="{00000000-0000-0000-0000-000000000000}"/>
          </ac:spMkLst>
        </pc:spChg>
        <pc:spChg chg="mod ord">
          <ac:chgData name="Jodie Chun" userId="8ed0a5a0-8efe-4069-8b7f-59f41d0f946c" providerId="ADAL" clId="{D9FC5747-C7D3-45E6-9BDE-A3684A196AB0}" dt="2021-07-22T14:26:20.362" v="563" actId="207"/>
          <ac:spMkLst>
            <pc:docMk/>
            <pc:sldMk cId="0" sldId="256"/>
            <ac:spMk id="119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6:20.197" v="562" actId="207"/>
          <ac:spMkLst>
            <pc:docMk/>
            <pc:sldMk cId="0" sldId="256"/>
            <ac:spMk id="126" creationId="{00000000-0000-0000-0000-000000000000}"/>
          </ac:spMkLst>
        </pc:spChg>
        <pc:spChg chg="add del mod ord">
          <ac:chgData name="Jodie Chun" userId="8ed0a5a0-8efe-4069-8b7f-59f41d0f946c" providerId="ADAL" clId="{D9FC5747-C7D3-45E6-9BDE-A3684A196AB0}" dt="2021-07-22T14:26:20.362" v="563" actId="207"/>
          <ac:spMkLst>
            <pc:docMk/>
            <pc:sldMk cId="0" sldId="256"/>
            <ac:spMk id="127" creationId="{00000000-0000-0000-0000-000000000000}"/>
          </ac:spMkLst>
        </pc:spChg>
        <pc:spChg chg="add del mod ord">
          <ac:chgData name="Jodie Chun" userId="8ed0a5a0-8efe-4069-8b7f-59f41d0f946c" providerId="ADAL" clId="{D9FC5747-C7D3-45E6-9BDE-A3684A196AB0}" dt="2021-07-22T14:26:20.362" v="563" actId="207"/>
          <ac:spMkLst>
            <pc:docMk/>
            <pc:sldMk cId="0" sldId="256"/>
            <ac:spMk id="128" creationId="{00000000-0000-0000-0000-000000000000}"/>
          </ac:spMkLst>
        </pc:spChg>
        <pc:spChg chg="add del mod ord">
          <ac:chgData name="Jodie Chun" userId="8ed0a5a0-8efe-4069-8b7f-59f41d0f946c" providerId="ADAL" clId="{D9FC5747-C7D3-45E6-9BDE-A3684A196AB0}" dt="2021-07-22T14:26:20.362" v="563" actId="207"/>
          <ac:spMkLst>
            <pc:docMk/>
            <pc:sldMk cId="0" sldId="256"/>
            <ac:spMk id="129" creationId="{00000000-0000-0000-0000-000000000000}"/>
          </ac:spMkLst>
        </pc:spChg>
        <pc:spChg chg="add del mod ord">
          <ac:chgData name="Jodie Chun" userId="8ed0a5a0-8efe-4069-8b7f-59f41d0f946c" providerId="ADAL" clId="{D9FC5747-C7D3-45E6-9BDE-A3684A196AB0}" dt="2021-07-22T14:26:20.362" v="563" actId="207"/>
          <ac:spMkLst>
            <pc:docMk/>
            <pc:sldMk cId="0" sldId="256"/>
            <ac:spMk id="135" creationId="{00000000-0000-0000-0000-000000000000}"/>
          </ac:spMkLst>
        </pc:spChg>
      </pc:sldChg>
      <pc:sldChg chg="modSp mod">
        <pc:chgData name="Jodie Chun" userId="8ed0a5a0-8efe-4069-8b7f-59f41d0f946c" providerId="ADAL" clId="{D9FC5747-C7D3-45E6-9BDE-A3684A196AB0}" dt="2021-07-22T14:26:30.228" v="566" actId="207"/>
        <pc:sldMkLst>
          <pc:docMk/>
          <pc:sldMk cId="0" sldId="258"/>
        </pc:sldMkLst>
        <pc:spChg chg="mod">
          <ac:chgData name="Jodie Chun" userId="8ed0a5a0-8efe-4069-8b7f-59f41d0f946c" providerId="ADAL" clId="{D9FC5747-C7D3-45E6-9BDE-A3684A196AB0}" dt="2021-07-22T14:26:30.228" v="566" actId="207"/>
          <ac:spMkLst>
            <pc:docMk/>
            <pc:sldMk cId="0" sldId="258"/>
            <ac:spMk id="159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6:30.228" v="566" actId="207"/>
          <ac:spMkLst>
            <pc:docMk/>
            <pc:sldMk cId="0" sldId="258"/>
            <ac:spMk id="160" creationId="{00000000-0000-0000-0000-000000000000}"/>
          </ac:spMkLst>
        </pc:spChg>
      </pc:sldChg>
      <pc:sldChg chg="addSp delSp modSp mod modNotesTx">
        <pc:chgData name="Jodie Chun" userId="8ed0a5a0-8efe-4069-8b7f-59f41d0f946c" providerId="ADAL" clId="{D9FC5747-C7D3-45E6-9BDE-A3684A196AB0}" dt="2021-07-23T10:43:51.888" v="804" actId="18131"/>
        <pc:sldMkLst>
          <pc:docMk/>
          <pc:sldMk cId="0" sldId="259"/>
        </pc:sldMkLst>
        <pc:spChg chg="add mod">
          <ac:chgData name="Jodie Chun" userId="8ed0a5a0-8efe-4069-8b7f-59f41d0f946c" providerId="ADAL" clId="{D9FC5747-C7D3-45E6-9BDE-A3684A196AB0}" dt="2021-07-22T14:26:36.935" v="568" actId="571"/>
          <ac:spMkLst>
            <pc:docMk/>
            <pc:sldMk cId="0" sldId="259"/>
            <ac:spMk id="29" creationId="{1C04D462-EC3D-4080-AA4C-41DEA6C01747}"/>
          </ac:spMkLst>
        </pc:spChg>
        <pc:spChg chg="add mod">
          <ac:chgData name="Jodie Chun" userId="8ed0a5a0-8efe-4069-8b7f-59f41d0f946c" providerId="ADAL" clId="{D9FC5747-C7D3-45E6-9BDE-A3684A196AB0}" dt="2021-07-22T14:26:36.935" v="568" actId="571"/>
          <ac:spMkLst>
            <pc:docMk/>
            <pc:sldMk cId="0" sldId="259"/>
            <ac:spMk id="30" creationId="{F3B94CC5-64F1-4D2F-AB05-4FDA02DDEC45}"/>
          </ac:spMkLst>
        </pc:spChg>
        <pc:spChg chg="mod">
          <ac:chgData name="Jodie Chun" userId="8ed0a5a0-8efe-4069-8b7f-59f41d0f946c" providerId="ADAL" clId="{D9FC5747-C7D3-45E6-9BDE-A3684A196AB0}" dt="2021-07-22T13:10:20.223" v="168" actId="1076"/>
          <ac:spMkLst>
            <pc:docMk/>
            <pc:sldMk cId="0" sldId="259"/>
            <ac:spMk id="163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3:10:20.223" v="168" actId="1076"/>
          <ac:spMkLst>
            <pc:docMk/>
            <pc:sldMk cId="0" sldId="259"/>
            <ac:spMk id="165" creationId="{00000000-0000-0000-0000-000000000000}"/>
          </ac:spMkLst>
        </pc:spChg>
        <pc:spChg chg="mod modCrop">
          <ac:chgData name="Jodie Chun" userId="8ed0a5a0-8efe-4069-8b7f-59f41d0f946c" providerId="ADAL" clId="{D9FC5747-C7D3-45E6-9BDE-A3684A196AB0}" dt="2021-07-22T14:26:48.781" v="569" actId="208"/>
          <ac:spMkLst>
            <pc:docMk/>
            <pc:sldMk cId="0" sldId="259"/>
            <ac:spMk id="170" creationId="{00000000-0000-0000-0000-000000000000}"/>
          </ac:spMkLst>
        </pc:spChg>
        <pc:spChg chg="mod modCrop">
          <ac:chgData name="Jodie Chun" userId="8ed0a5a0-8efe-4069-8b7f-59f41d0f946c" providerId="ADAL" clId="{D9FC5747-C7D3-45E6-9BDE-A3684A196AB0}" dt="2021-07-23T10:37:21.739" v="793" actId="18131"/>
          <ac:spMkLst>
            <pc:docMk/>
            <pc:sldMk cId="0" sldId="259"/>
            <ac:spMk id="171" creationId="{00000000-0000-0000-0000-000000000000}"/>
          </ac:spMkLst>
        </pc:spChg>
        <pc:spChg chg="mod ord">
          <ac:chgData name="Jodie Chun" userId="8ed0a5a0-8efe-4069-8b7f-59f41d0f946c" providerId="ADAL" clId="{D9FC5747-C7D3-45E6-9BDE-A3684A196AB0}" dt="2021-07-22T14:48:25.401" v="597" actId="1076"/>
          <ac:spMkLst>
            <pc:docMk/>
            <pc:sldMk cId="0" sldId="259"/>
            <ac:spMk id="172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3:52:52.906" v="433" actId="207"/>
          <ac:spMkLst>
            <pc:docMk/>
            <pc:sldMk cId="0" sldId="259"/>
            <ac:spMk id="173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6:48.781" v="569" actId="208"/>
          <ac:spMkLst>
            <pc:docMk/>
            <pc:sldMk cId="0" sldId="259"/>
            <ac:spMk id="176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3:56:02.362" v="460" actId="2085"/>
          <ac:spMkLst>
            <pc:docMk/>
            <pc:sldMk cId="0" sldId="259"/>
            <ac:spMk id="179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6:48.781" v="569" actId="208"/>
          <ac:spMkLst>
            <pc:docMk/>
            <pc:sldMk cId="0" sldId="259"/>
            <ac:spMk id="180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3:56:13.445" v="461" actId="1076"/>
          <ac:spMkLst>
            <pc:docMk/>
            <pc:sldMk cId="0" sldId="259"/>
            <ac:spMk id="181" creationId="{00000000-0000-0000-0000-000000000000}"/>
          </ac:spMkLst>
        </pc:spChg>
        <pc:spChg chg="mod modCrop">
          <ac:chgData name="Jodie Chun" userId="8ed0a5a0-8efe-4069-8b7f-59f41d0f946c" providerId="ADAL" clId="{D9FC5747-C7D3-45E6-9BDE-A3684A196AB0}" dt="2021-07-23T10:43:51.888" v="804" actId="18131"/>
          <ac:spMkLst>
            <pc:docMk/>
            <pc:sldMk cId="0" sldId="259"/>
            <ac:spMk id="182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6:48.781" v="569" actId="208"/>
          <ac:spMkLst>
            <pc:docMk/>
            <pc:sldMk cId="0" sldId="259"/>
            <ac:spMk id="185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51:49.480" v="655" actId="1076"/>
          <ac:spMkLst>
            <pc:docMk/>
            <pc:sldMk cId="0" sldId="259"/>
            <ac:spMk id="186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6:48.781" v="569" actId="208"/>
          <ac:spMkLst>
            <pc:docMk/>
            <pc:sldMk cId="0" sldId="259"/>
            <ac:spMk id="188" creationId="{00000000-0000-0000-0000-000000000000}"/>
          </ac:spMkLst>
        </pc:spChg>
        <pc:picChg chg="add del mod">
          <ac:chgData name="Jodie Chun" userId="8ed0a5a0-8efe-4069-8b7f-59f41d0f946c" providerId="ADAL" clId="{D9FC5747-C7D3-45E6-9BDE-A3684A196AB0}" dt="2021-07-22T14:50:46.711" v="632"/>
          <ac:picMkLst>
            <pc:docMk/>
            <pc:sldMk cId="0" sldId="259"/>
            <ac:picMk id="3" creationId="{CA208B06-D12E-42D4-B4EE-3169911947A6}"/>
          </ac:picMkLst>
        </pc:picChg>
      </pc:sldChg>
      <pc:sldChg chg="modSp mod">
        <pc:chgData name="Jodie Chun" userId="8ed0a5a0-8efe-4069-8b7f-59f41d0f946c" providerId="ADAL" clId="{D9FC5747-C7D3-45E6-9BDE-A3684A196AB0}" dt="2021-07-22T14:27:15.464" v="574" actId="207"/>
        <pc:sldMkLst>
          <pc:docMk/>
          <pc:sldMk cId="0" sldId="260"/>
        </pc:sldMkLst>
        <pc:spChg chg="mod">
          <ac:chgData name="Jodie Chun" userId="8ed0a5a0-8efe-4069-8b7f-59f41d0f946c" providerId="ADAL" clId="{D9FC5747-C7D3-45E6-9BDE-A3684A196AB0}" dt="2021-07-22T13:15:10.723" v="233" actId="14100"/>
          <ac:spMkLst>
            <pc:docMk/>
            <pc:sldMk cId="0" sldId="260"/>
            <ac:spMk id="194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7:15.464" v="574" actId="207"/>
          <ac:spMkLst>
            <pc:docMk/>
            <pc:sldMk cId="0" sldId="260"/>
            <ac:spMk id="196" creationId="{00000000-0000-0000-0000-000000000000}"/>
          </ac:spMkLst>
        </pc:spChg>
      </pc:sldChg>
      <pc:sldChg chg="modSp mod">
        <pc:chgData name="Jodie Chun" userId="8ed0a5a0-8efe-4069-8b7f-59f41d0f946c" providerId="ADAL" clId="{D9FC5747-C7D3-45E6-9BDE-A3684A196AB0}" dt="2021-07-22T14:27:54.998" v="582" actId="208"/>
        <pc:sldMkLst>
          <pc:docMk/>
          <pc:sldMk cId="0" sldId="261"/>
        </pc:sldMkLst>
        <pc:spChg chg="mod">
          <ac:chgData name="Jodie Chun" userId="8ed0a5a0-8efe-4069-8b7f-59f41d0f946c" providerId="ADAL" clId="{D9FC5747-C7D3-45E6-9BDE-A3684A196AB0}" dt="2021-07-22T13:12:50.519" v="207" actId="1076"/>
          <ac:spMkLst>
            <pc:docMk/>
            <pc:sldMk cId="0" sldId="261"/>
            <ac:spMk id="223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3:12:50.519" v="207" actId="1076"/>
          <ac:spMkLst>
            <pc:docMk/>
            <pc:sldMk cId="0" sldId="261"/>
            <ac:spMk id="225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3:12:43.410" v="206" actId="14100"/>
          <ac:spMkLst>
            <pc:docMk/>
            <pc:sldMk cId="0" sldId="261"/>
            <ac:spMk id="226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7:42.693" v="580" actId="208"/>
          <ac:spMkLst>
            <pc:docMk/>
            <pc:sldMk cId="0" sldId="261"/>
            <ac:spMk id="228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7:26.488" v="577" actId="208"/>
          <ac:spMkLst>
            <pc:docMk/>
            <pc:sldMk cId="0" sldId="261"/>
            <ac:spMk id="231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7:47.267" v="581" actId="208"/>
          <ac:spMkLst>
            <pc:docMk/>
            <pc:sldMk cId="0" sldId="261"/>
            <ac:spMk id="234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7:37.728" v="579" actId="208"/>
          <ac:spMkLst>
            <pc:docMk/>
            <pc:sldMk cId="0" sldId="261"/>
            <ac:spMk id="237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7:33.508" v="578" actId="208"/>
          <ac:spMkLst>
            <pc:docMk/>
            <pc:sldMk cId="0" sldId="261"/>
            <ac:spMk id="240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7:54.998" v="582" actId="208"/>
          <ac:spMkLst>
            <pc:docMk/>
            <pc:sldMk cId="0" sldId="261"/>
            <ac:spMk id="243" creationId="{00000000-0000-0000-0000-000000000000}"/>
          </ac:spMkLst>
        </pc:spChg>
        <pc:picChg chg="mod">
          <ac:chgData name="Jodie Chun" userId="8ed0a5a0-8efe-4069-8b7f-59f41d0f946c" providerId="ADAL" clId="{D9FC5747-C7D3-45E6-9BDE-A3684A196AB0}" dt="2021-07-22T14:27:09.582" v="572" actId="1076"/>
          <ac:picMkLst>
            <pc:docMk/>
            <pc:sldMk cId="0" sldId="261"/>
            <ac:picMk id="221" creationId="{00000000-0000-0000-0000-000000000000}"/>
          </ac:picMkLst>
        </pc:picChg>
      </pc:sldChg>
      <pc:sldChg chg="addSp delSp modSp mod">
        <pc:chgData name="Jodie Chun" userId="8ed0a5a0-8efe-4069-8b7f-59f41d0f946c" providerId="ADAL" clId="{D9FC5747-C7D3-45E6-9BDE-A3684A196AB0}" dt="2021-07-22T14:28:35.608" v="587" actId="208"/>
        <pc:sldMkLst>
          <pc:docMk/>
          <pc:sldMk cId="0" sldId="262"/>
        </pc:sldMkLst>
        <pc:spChg chg="add mod">
          <ac:chgData name="Jodie Chun" userId="8ed0a5a0-8efe-4069-8b7f-59f41d0f946c" providerId="ADAL" clId="{D9FC5747-C7D3-45E6-9BDE-A3684A196AB0}" dt="2021-07-22T13:12:57.302" v="212"/>
          <ac:spMkLst>
            <pc:docMk/>
            <pc:sldMk cId="0" sldId="262"/>
            <ac:spMk id="24" creationId="{A6B0E100-8FEC-4737-820A-87346CA04713}"/>
          </ac:spMkLst>
        </pc:spChg>
        <pc:spChg chg="add mod">
          <ac:chgData name="Jodie Chun" userId="8ed0a5a0-8efe-4069-8b7f-59f41d0f946c" providerId="ADAL" clId="{D9FC5747-C7D3-45E6-9BDE-A3684A196AB0}" dt="2021-07-22T13:12:57.302" v="212"/>
          <ac:spMkLst>
            <pc:docMk/>
            <pc:sldMk cId="0" sldId="262"/>
            <ac:spMk id="25" creationId="{6A952924-8A7A-44C6-934D-566EE171AA25}"/>
          </ac:spMkLst>
        </pc:spChg>
        <pc:spChg chg="add mod">
          <ac:chgData name="Jodie Chun" userId="8ed0a5a0-8efe-4069-8b7f-59f41d0f946c" providerId="ADAL" clId="{D9FC5747-C7D3-45E6-9BDE-A3684A196AB0}" dt="2021-07-22T13:12:57.302" v="212"/>
          <ac:spMkLst>
            <pc:docMk/>
            <pc:sldMk cId="0" sldId="262"/>
            <ac:spMk id="26" creationId="{86C967A6-5BE8-478D-BDF1-9F93F3B71DDF}"/>
          </ac:spMkLst>
        </pc:spChg>
        <pc:spChg chg="del">
          <ac:chgData name="Jodie Chun" userId="8ed0a5a0-8efe-4069-8b7f-59f41d0f946c" providerId="ADAL" clId="{D9FC5747-C7D3-45E6-9BDE-A3684A196AB0}" dt="2021-07-22T13:12:54.094" v="208" actId="478"/>
          <ac:spMkLst>
            <pc:docMk/>
            <pc:sldMk cId="0" sldId="262"/>
            <ac:spMk id="251" creationId="{00000000-0000-0000-0000-000000000000}"/>
          </ac:spMkLst>
        </pc:spChg>
        <pc:spChg chg="del mod">
          <ac:chgData name="Jodie Chun" userId="8ed0a5a0-8efe-4069-8b7f-59f41d0f946c" providerId="ADAL" clId="{D9FC5747-C7D3-45E6-9BDE-A3684A196AB0}" dt="2021-07-22T13:12:55.898" v="210" actId="478"/>
          <ac:spMkLst>
            <pc:docMk/>
            <pc:sldMk cId="0" sldId="262"/>
            <ac:spMk id="253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12:56.829" v="211" actId="478"/>
          <ac:spMkLst>
            <pc:docMk/>
            <pc:sldMk cId="0" sldId="262"/>
            <ac:spMk id="254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8:09.855" v="583" actId="208"/>
          <ac:spMkLst>
            <pc:docMk/>
            <pc:sldMk cId="0" sldId="262"/>
            <ac:spMk id="256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8:23.679" v="585" actId="208"/>
          <ac:spMkLst>
            <pc:docMk/>
            <pc:sldMk cId="0" sldId="262"/>
            <ac:spMk id="259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8:35.608" v="587" actId="208"/>
          <ac:spMkLst>
            <pc:docMk/>
            <pc:sldMk cId="0" sldId="262"/>
            <ac:spMk id="262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8:20.311" v="584" actId="208"/>
          <ac:spMkLst>
            <pc:docMk/>
            <pc:sldMk cId="0" sldId="262"/>
            <ac:spMk id="265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8:31.749" v="586" actId="208"/>
          <ac:spMkLst>
            <pc:docMk/>
            <pc:sldMk cId="0" sldId="262"/>
            <ac:spMk id="268" creationId="{00000000-0000-0000-0000-000000000000}"/>
          </ac:spMkLst>
        </pc:spChg>
      </pc:sldChg>
      <pc:sldChg chg="modSp mod">
        <pc:chgData name="Jodie Chun" userId="8ed0a5a0-8efe-4069-8b7f-59f41d0f946c" providerId="ADAL" clId="{D9FC5747-C7D3-45E6-9BDE-A3684A196AB0}" dt="2021-07-22T14:28:46.550" v="588" actId="208"/>
        <pc:sldMkLst>
          <pc:docMk/>
          <pc:sldMk cId="0" sldId="264"/>
        </pc:sldMkLst>
        <pc:spChg chg="mod">
          <ac:chgData name="Jodie Chun" userId="8ed0a5a0-8efe-4069-8b7f-59f41d0f946c" providerId="ADAL" clId="{D9FC5747-C7D3-45E6-9BDE-A3684A196AB0}" dt="2021-07-22T14:28:46.550" v="588" actId="208"/>
          <ac:spMkLst>
            <pc:docMk/>
            <pc:sldMk cId="0" sldId="264"/>
            <ac:spMk id="290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8:46.550" v="588" actId="208"/>
          <ac:spMkLst>
            <pc:docMk/>
            <pc:sldMk cId="0" sldId="264"/>
            <ac:spMk id="293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8:46.550" v="588" actId="208"/>
          <ac:spMkLst>
            <pc:docMk/>
            <pc:sldMk cId="0" sldId="264"/>
            <ac:spMk id="296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8:46.550" v="588" actId="208"/>
          <ac:spMkLst>
            <pc:docMk/>
            <pc:sldMk cId="0" sldId="264"/>
            <ac:spMk id="299" creationId="{00000000-0000-0000-0000-000000000000}"/>
          </ac:spMkLst>
        </pc:spChg>
      </pc:sldChg>
      <pc:sldChg chg="modSp mod">
        <pc:chgData name="Jodie Chun" userId="8ed0a5a0-8efe-4069-8b7f-59f41d0f946c" providerId="ADAL" clId="{D9FC5747-C7D3-45E6-9BDE-A3684A196AB0}" dt="2021-07-22T14:28:53.110" v="589" actId="208"/>
        <pc:sldMkLst>
          <pc:docMk/>
          <pc:sldMk cId="0" sldId="265"/>
        </pc:sldMkLst>
        <pc:spChg chg="mod">
          <ac:chgData name="Jodie Chun" userId="8ed0a5a0-8efe-4069-8b7f-59f41d0f946c" providerId="ADAL" clId="{D9FC5747-C7D3-45E6-9BDE-A3684A196AB0}" dt="2021-07-22T14:28:53.110" v="589" actId="208"/>
          <ac:spMkLst>
            <pc:docMk/>
            <pc:sldMk cId="0" sldId="265"/>
            <ac:spMk id="305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8:53.110" v="589" actId="208"/>
          <ac:spMkLst>
            <pc:docMk/>
            <pc:sldMk cId="0" sldId="265"/>
            <ac:spMk id="314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8:53.110" v="589" actId="208"/>
          <ac:spMkLst>
            <pc:docMk/>
            <pc:sldMk cId="0" sldId="265"/>
            <ac:spMk id="317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8:53.110" v="589" actId="208"/>
          <ac:spMkLst>
            <pc:docMk/>
            <pc:sldMk cId="0" sldId="265"/>
            <ac:spMk id="320" creationId="{00000000-0000-0000-0000-000000000000}"/>
          </ac:spMkLst>
        </pc:spChg>
      </pc:sldChg>
      <pc:sldChg chg="modSp mod">
        <pc:chgData name="Jodie Chun" userId="8ed0a5a0-8efe-4069-8b7f-59f41d0f946c" providerId="ADAL" clId="{D9FC5747-C7D3-45E6-9BDE-A3684A196AB0}" dt="2021-07-22T14:29:01.848" v="590" actId="207"/>
        <pc:sldMkLst>
          <pc:docMk/>
          <pc:sldMk cId="0" sldId="266"/>
        </pc:sldMkLst>
        <pc:spChg chg="mod">
          <ac:chgData name="Jodie Chun" userId="8ed0a5a0-8efe-4069-8b7f-59f41d0f946c" providerId="ADAL" clId="{D9FC5747-C7D3-45E6-9BDE-A3684A196AB0}" dt="2021-07-22T14:29:01.848" v="590" actId="207"/>
          <ac:spMkLst>
            <pc:docMk/>
            <pc:sldMk cId="0" sldId="266"/>
            <ac:spMk id="324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9:01.848" v="590" actId="207"/>
          <ac:spMkLst>
            <pc:docMk/>
            <pc:sldMk cId="0" sldId="266"/>
            <ac:spMk id="336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9:01.848" v="590" actId="207"/>
          <ac:spMkLst>
            <pc:docMk/>
            <pc:sldMk cId="0" sldId="266"/>
            <ac:spMk id="337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9:01.848" v="590" actId="207"/>
          <ac:spMkLst>
            <pc:docMk/>
            <pc:sldMk cId="0" sldId="266"/>
            <ac:spMk id="343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9:01.848" v="590" actId="207"/>
          <ac:spMkLst>
            <pc:docMk/>
            <pc:sldMk cId="0" sldId="266"/>
            <ac:spMk id="344" creationId="{00000000-0000-0000-0000-000000000000}"/>
          </ac:spMkLst>
        </pc:spChg>
      </pc:sldChg>
      <pc:sldChg chg="modSp mod">
        <pc:chgData name="Jodie Chun" userId="8ed0a5a0-8efe-4069-8b7f-59f41d0f946c" providerId="ADAL" clId="{D9FC5747-C7D3-45E6-9BDE-A3684A196AB0}" dt="2021-07-22T14:29:25.782" v="594" actId="208"/>
        <pc:sldMkLst>
          <pc:docMk/>
          <pc:sldMk cId="0" sldId="267"/>
        </pc:sldMkLst>
        <pc:spChg chg="mod">
          <ac:chgData name="Jodie Chun" userId="8ed0a5a0-8efe-4069-8b7f-59f41d0f946c" providerId="ADAL" clId="{D9FC5747-C7D3-45E6-9BDE-A3684A196AB0}" dt="2021-07-22T13:14:44.815" v="231" actId="1035"/>
          <ac:spMkLst>
            <pc:docMk/>
            <pc:sldMk cId="0" sldId="267"/>
            <ac:spMk id="355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3:14:44.815" v="231" actId="1035"/>
          <ac:spMkLst>
            <pc:docMk/>
            <pc:sldMk cId="0" sldId="267"/>
            <ac:spMk id="357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3:14:44.815" v="231" actId="1035"/>
          <ac:spMkLst>
            <pc:docMk/>
            <pc:sldMk cId="0" sldId="267"/>
            <ac:spMk id="358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9:14.154" v="591" actId="208"/>
          <ac:spMkLst>
            <pc:docMk/>
            <pc:sldMk cId="0" sldId="267"/>
            <ac:spMk id="360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9:17.606" v="592" actId="208"/>
          <ac:spMkLst>
            <pc:docMk/>
            <pc:sldMk cId="0" sldId="267"/>
            <ac:spMk id="363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9:20.389" v="593" actId="208"/>
          <ac:spMkLst>
            <pc:docMk/>
            <pc:sldMk cId="0" sldId="267"/>
            <ac:spMk id="366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4:29:25.782" v="594" actId="208"/>
          <ac:spMkLst>
            <pc:docMk/>
            <pc:sldMk cId="0" sldId="267"/>
            <ac:spMk id="369" creationId="{00000000-0000-0000-0000-000000000000}"/>
          </ac:spMkLst>
        </pc:spChg>
      </pc:sldChg>
      <pc:sldChg chg="addSp delSp modSp mod modNotesTx">
        <pc:chgData name="Jodie Chun" userId="8ed0a5a0-8efe-4069-8b7f-59f41d0f946c" providerId="ADAL" clId="{D9FC5747-C7D3-45E6-9BDE-A3684A196AB0}" dt="2021-07-23T10:44:08.722" v="807"/>
        <pc:sldMkLst>
          <pc:docMk/>
          <pc:sldMk cId="0" sldId="268"/>
        </pc:sldMkLst>
        <pc:spChg chg="add mod">
          <ac:chgData name="Jodie Chun" userId="8ed0a5a0-8efe-4069-8b7f-59f41d0f946c" providerId="ADAL" clId="{D9FC5747-C7D3-45E6-9BDE-A3684A196AB0}" dt="2021-07-22T13:10:39.974" v="173"/>
          <ac:spMkLst>
            <pc:docMk/>
            <pc:sldMk cId="0" sldId="268"/>
            <ac:spMk id="29" creationId="{92E9EA63-396C-4785-BFFE-F1B0A2BBD00F}"/>
          </ac:spMkLst>
        </pc:spChg>
        <pc:spChg chg="add mod">
          <ac:chgData name="Jodie Chun" userId="8ed0a5a0-8efe-4069-8b7f-59f41d0f946c" providerId="ADAL" clId="{D9FC5747-C7D3-45E6-9BDE-A3684A196AB0}" dt="2021-07-22T13:10:39.974" v="173"/>
          <ac:spMkLst>
            <pc:docMk/>
            <pc:sldMk cId="0" sldId="268"/>
            <ac:spMk id="30" creationId="{FE0AC51F-31B2-4CD0-9645-63A261ED1F33}"/>
          </ac:spMkLst>
        </pc:spChg>
        <pc:spChg chg="add mod">
          <ac:chgData name="Jodie Chun" userId="8ed0a5a0-8efe-4069-8b7f-59f41d0f946c" providerId="ADAL" clId="{D9FC5747-C7D3-45E6-9BDE-A3684A196AB0}" dt="2021-07-22T13:10:39.974" v="173"/>
          <ac:spMkLst>
            <pc:docMk/>
            <pc:sldMk cId="0" sldId="268"/>
            <ac:spMk id="31" creationId="{2D0C5498-C2AB-4124-B43C-782E7A924279}"/>
          </ac:spMkLst>
        </pc:spChg>
        <pc:spChg chg="add mod">
          <ac:chgData name="Jodie Chun" userId="8ed0a5a0-8efe-4069-8b7f-59f41d0f946c" providerId="ADAL" clId="{D9FC5747-C7D3-45E6-9BDE-A3684A196AB0}" dt="2021-07-22T14:29:33.080" v="595" actId="208"/>
          <ac:spMkLst>
            <pc:docMk/>
            <pc:sldMk cId="0" sldId="268"/>
            <ac:spMk id="32" creationId="{4CF42B5E-80AA-4821-B6A8-6247E9F01D34}"/>
          </ac:spMkLst>
        </pc:spChg>
        <pc:spChg chg="add del mod">
          <ac:chgData name="Jodie Chun" userId="8ed0a5a0-8efe-4069-8b7f-59f41d0f946c" providerId="ADAL" clId="{D9FC5747-C7D3-45E6-9BDE-A3684A196AB0}" dt="2021-07-22T13:41:59.290" v="394"/>
          <ac:spMkLst>
            <pc:docMk/>
            <pc:sldMk cId="0" sldId="268"/>
            <ac:spMk id="32" creationId="{6B945209-2090-46AC-B3A2-B22C8BC31E72}"/>
          </ac:spMkLst>
        </pc:spChg>
        <pc:spChg chg="add mod">
          <ac:chgData name="Jodie Chun" userId="8ed0a5a0-8efe-4069-8b7f-59f41d0f946c" providerId="ADAL" clId="{D9FC5747-C7D3-45E6-9BDE-A3684A196AB0}" dt="2021-07-23T10:44:08.722" v="807"/>
          <ac:spMkLst>
            <pc:docMk/>
            <pc:sldMk cId="0" sldId="268"/>
            <ac:spMk id="33" creationId="{4F3648A4-511B-4AC8-BFF7-C2A5EE02CE4C}"/>
          </ac:spMkLst>
        </pc:spChg>
        <pc:spChg chg="add del mod">
          <ac:chgData name="Jodie Chun" userId="8ed0a5a0-8efe-4069-8b7f-59f41d0f946c" providerId="ADAL" clId="{D9FC5747-C7D3-45E6-9BDE-A3684A196AB0}" dt="2021-07-22T14:52:07.419" v="662" actId="478"/>
          <ac:spMkLst>
            <pc:docMk/>
            <pc:sldMk cId="0" sldId="268"/>
            <ac:spMk id="33" creationId="{E3E4A483-4C37-4DF6-916F-19EDB1F70B41}"/>
          </ac:spMkLst>
        </pc:spChg>
        <pc:spChg chg="add del mod">
          <ac:chgData name="Jodie Chun" userId="8ed0a5a0-8efe-4069-8b7f-59f41d0f946c" providerId="ADAL" clId="{D9FC5747-C7D3-45E6-9BDE-A3684A196AB0}" dt="2021-07-22T13:41:59.290" v="394"/>
          <ac:spMkLst>
            <pc:docMk/>
            <pc:sldMk cId="0" sldId="268"/>
            <ac:spMk id="33" creationId="{E7B74485-17F7-4D62-A42C-D1611902D8E9}"/>
          </ac:spMkLst>
        </pc:spChg>
        <pc:spChg chg="add mod">
          <ac:chgData name="Jodie Chun" userId="8ed0a5a0-8efe-4069-8b7f-59f41d0f946c" providerId="ADAL" clId="{D9FC5747-C7D3-45E6-9BDE-A3684A196AB0}" dt="2021-07-22T14:29:33.080" v="595" actId="208"/>
          <ac:spMkLst>
            <pc:docMk/>
            <pc:sldMk cId="0" sldId="268"/>
            <ac:spMk id="34" creationId="{1AE0B656-61F1-4451-ABDA-D72A53E319D6}"/>
          </ac:spMkLst>
        </pc:spChg>
        <pc:spChg chg="add del mod">
          <ac:chgData name="Jodie Chun" userId="8ed0a5a0-8efe-4069-8b7f-59f41d0f946c" providerId="ADAL" clId="{D9FC5747-C7D3-45E6-9BDE-A3684A196AB0}" dt="2021-07-22T13:41:59.290" v="394"/>
          <ac:spMkLst>
            <pc:docMk/>
            <pc:sldMk cId="0" sldId="268"/>
            <ac:spMk id="34" creationId="{F98F2351-AAA7-46E4-904F-C7756453C12B}"/>
          </ac:spMkLst>
        </pc:spChg>
        <pc:spChg chg="add del mod">
          <ac:chgData name="Jodie Chun" userId="8ed0a5a0-8efe-4069-8b7f-59f41d0f946c" providerId="ADAL" clId="{D9FC5747-C7D3-45E6-9BDE-A3684A196AB0}" dt="2021-07-22T13:41:59.290" v="394"/>
          <ac:spMkLst>
            <pc:docMk/>
            <pc:sldMk cId="0" sldId="268"/>
            <ac:spMk id="35" creationId="{0D00A57A-986B-4826-B1F0-719343FE8224}"/>
          </ac:spMkLst>
        </pc:spChg>
        <pc:spChg chg="add del mod">
          <ac:chgData name="Jodie Chun" userId="8ed0a5a0-8efe-4069-8b7f-59f41d0f946c" providerId="ADAL" clId="{D9FC5747-C7D3-45E6-9BDE-A3684A196AB0}" dt="2021-07-22T13:57:04.398" v="467" actId="478"/>
          <ac:spMkLst>
            <pc:docMk/>
            <pc:sldMk cId="0" sldId="268"/>
            <ac:spMk id="35" creationId="{295C97B3-BD69-4E5F-AB40-F22F7C10564E}"/>
          </ac:spMkLst>
        </pc:spChg>
        <pc:spChg chg="add del mod">
          <ac:chgData name="Jodie Chun" userId="8ed0a5a0-8efe-4069-8b7f-59f41d0f946c" providerId="ADAL" clId="{D9FC5747-C7D3-45E6-9BDE-A3684A196AB0}" dt="2021-07-23T10:44:05.321" v="805" actId="478"/>
          <ac:spMkLst>
            <pc:docMk/>
            <pc:sldMk cId="0" sldId="268"/>
            <ac:spMk id="35" creationId="{39A848B3-6E4D-4360-93AB-4807DF6F8539}"/>
          </ac:spMkLst>
        </pc:spChg>
        <pc:spChg chg="add del mod">
          <ac:chgData name="Jodie Chun" userId="8ed0a5a0-8efe-4069-8b7f-59f41d0f946c" providerId="ADAL" clId="{D9FC5747-C7D3-45E6-9BDE-A3684A196AB0}" dt="2021-07-22T13:41:59.290" v="394"/>
          <ac:spMkLst>
            <pc:docMk/>
            <pc:sldMk cId="0" sldId="268"/>
            <ac:spMk id="36" creationId="{333DFC86-7E85-453A-B79D-37DF89CC985E}"/>
          </ac:spMkLst>
        </pc:spChg>
        <pc:spChg chg="add del mod">
          <ac:chgData name="Jodie Chun" userId="8ed0a5a0-8efe-4069-8b7f-59f41d0f946c" providerId="ADAL" clId="{D9FC5747-C7D3-45E6-9BDE-A3684A196AB0}" dt="2021-07-22T14:52:10.125" v="663" actId="478"/>
          <ac:spMkLst>
            <pc:docMk/>
            <pc:sldMk cId="0" sldId="268"/>
            <ac:spMk id="36" creationId="{A4568A3D-05B4-43BE-9842-44C61BF668F0}"/>
          </ac:spMkLst>
        </pc:spChg>
        <pc:spChg chg="add mod">
          <ac:chgData name="Jodie Chun" userId="8ed0a5a0-8efe-4069-8b7f-59f41d0f946c" providerId="ADAL" clId="{D9FC5747-C7D3-45E6-9BDE-A3684A196AB0}" dt="2021-07-23T10:44:08.722" v="807"/>
          <ac:spMkLst>
            <pc:docMk/>
            <pc:sldMk cId="0" sldId="268"/>
            <ac:spMk id="36" creationId="{A4597E2F-B1DA-450B-8AC0-B0405E90A43E}"/>
          </ac:spMkLst>
        </pc:spChg>
        <pc:spChg chg="add mod">
          <ac:chgData name="Jodie Chun" userId="8ed0a5a0-8efe-4069-8b7f-59f41d0f946c" providerId="ADAL" clId="{D9FC5747-C7D3-45E6-9BDE-A3684A196AB0}" dt="2021-07-22T14:29:33.080" v="595" actId="208"/>
          <ac:spMkLst>
            <pc:docMk/>
            <pc:sldMk cId="0" sldId="268"/>
            <ac:spMk id="37" creationId="{393AFBF1-425D-46A4-B8D6-8364AD7448CF}"/>
          </ac:spMkLst>
        </pc:spChg>
        <pc:spChg chg="add del mod">
          <ac:chgData name="Jodie Chun" userId="8ed0a5a0-8efe-4069-8b7f-59f41d0f946c" providerId="ADAL" clId="{D9FC5747-C7D3-45E6-9BDE-A3684A196AB0}" dt="2021-07-22T13:41:59.290" v="394"/>
          <ac:spMkLst>
            <pc:docMk/>
            <pc:sldMk cId="0" sldId="268"/>
            <ac:spMk id="37" creationId="{D77BF47B-1011-45E8-AF3A-FB1A6932D8E0}"/>
          </ac:spMkLst>
        </pc:spChg>
        <pc:spChg chg="add del mod">
          <ac:chgData name="Jodie Chun" userId="8ed0a5a0-8efe-4069-8b7f-59f41d0f946c" providerId="ADAL" clId="{D9FC5747-C7D3-45E6-9BDE-A3684A196AB0}" dt="2021-07-22T13:41:59.290" v="394"/>
          <ac:spMkLst>
            <pc:docMk/>
            <pc:sldMk cId="0" sldId="268"/>
            <ac:spMk id="38" creationId="{8955B178-CC4D-43E1-91EA-AAC9CD6A34CB}"/>
          </ac:spMkLst>
        </pc:spChg>
        <pc:spChg chg="add mod">
          <ac:chgData name="Jodie Chun" userId="8ed0a5a0-8efe-4069-8b7f-59f41d0f946c" providerId="ADAL" clId="{D9FC5747-C7D3-45E6-9BDE-A3684A196AB0}" dt="2021-07-22T14:29:33.080" v="595" actId="208"/>
          <ac:spMkLst>
            <pc:docMk/>
            <pc:sldMk cId="0" sldId="268"/>
            <ac:spMk id="38" creationId="{D971E1AB-0B41-457E-8793-D7DC54838323}"/>
          </ac:spMkLst>
        </pc:spChg>
        <pc:spChg chg="add del mod">
          <ac:chgData name="Jodie Chun" userId="8ed0a5a0-8efe-4069-8b7f-59f41d0f946c" providerId="ADAL" clId="{D9FC5747-C7D3-45E6-9BDE-A3684A196AB0}" dt="2021-07-22T13:54:30.227" v="441" actId="478"/>
          <ac:spMkLst>
            <pc:docMk/>
            <pc:sldMk cId="0" sldId="268"/>
            <ac:spMk id="39" creationId="{124A7EF1-7441-445D-AB0E-D837106DD9C7}"/>
          </ac:spMkLst>
        </pc:spChg>
        <pc:spChg chg="add mod">
          <ac:chgData name="Jodie Chun" userId="8ed0a5a0-8efe-4069-8b7f-59f41d0f946c" providerId="ADAL" clId="{D9FC5747-C7D3-45E6-9BDE-A3684A196AB0}" dt="2021-07-22T14:52:20.187" v="664"/>
          <ac:spMkLst>
            <pc:docMk/>
            <pc:sldMk cId="0" sldId="268"/>
            <ac:spMk id="39" creationId="{4A720AC0-34B1-4A6F-9A06-96AE0F838CD6}"/>
          </ac:spMkLst>
        </pc:spChg>
        <pc:spChg chg="add del mod">
          <ac:chgData name="Jodie Chun" userId="8ed0a5a0-8efe-4069-8b7f-59f41d0f946c" providerId="ADAL" clId="{D9FC5747-C7D3-45E6-9BDE-A3684A196AB0}" dt="2021-07-23T10:44:07.907" v="806" actId="478"/>
          <ac:spMkLst>
            <pc:docMk/>
            <pc:sldMk cId="0" sldId="268"/>
            <ac:spMk id="40" creationId="{4DC0079C-B760-4479-AD0E-DDAABC8E6D7F}"/>
          </ac:spMkLst>
        </pc:spChg>
        <pc:spChg chg="add del mod">
          <ac:chgData name="Jodie Chun" userId="8ed0a5a0-8efe-4069-8b7f-59f41d0f946c" providerId="ADAL" clId="{D9FC5747-C7D3-45E6-9BDE-A3684A196AB0}" dt="2021-07-22T13:54:31.845" v="444" actId="478"/>
          <ac:spMkLst>
            <pc:docMk/>
            <pc:sldMk cId="0" sldId="268"/>
            <ac:spMk id="40" creationId="{C79ADD23-A992-414C-BEF6-A405190F54ED}"/>
          </ac:spMkLst>
        </pc:spChg>
        <pc:spChg chg="add del mod">
          <ac:chgData name="Jodie Chun" userId="8ed0a5a0-8efe-4069-8b7f-59f41d0f946c" providerId="ADAL" clId="{D9FC5747-C7D3-45E6-9BDE-A3684A196AB0}" dt="2021-07-22T13:54:30.865" v="442" actId="478"/>
          <ac:spMkLst>
            <pc:docMk/>
            <pc:sldMk cId="0" sldId="268"/>
            <ac:spMk id="41" creationId="{0C3C87EB-509F-4179-AEDA-5BCF314A7AFE}"/>
          </ac:spMkLst>
        </pc:spChg>
        <pc:spChg chg="add mod">
          <ac:chgData name="Jodie Chun" userId="8ed0a5a0-8efe-4069-8b7f-59f41d0f946c" providerId="ADAL" clId="{D9FC5747-C7D3-45E6-9BDE-A3684A196AB0}" dt="2021-07-22T14:52:20.187" v="664"/>
          <ac:spMkLst>
            <pc:docMk/>
            <pc:sldMk cId="0" sldId="268"/>
            <ac:spMk id="41" creationId="{2D27D56C-24D2-4574-96CA-FF2A648B0C59}"/>
          </ac:spMkLst>
        </pc:spChg>
        <pc:spChg chg="add del mod">
          <ac:chgData name="Jodie Chun" userId="8ed0a5a0-8efe-4069-8b7f-59f41d0f946c" providerId="ADAL" clId="{D9FC5747-C7D3-45E6-9BDE-A3684A196AB0}" dt="2021-07-22T13:54:33.076" v="447" actId="478"/>
          <ac:spMkLst>
            <pc:docMk/>
            <pc:sldMk cId="0" sldId="268"/>
            <ac:spMk id="42" creationId="{D50BBF9F-0A2F-4C5F-9D43-96B9C252AB37}"/>
          </ac:spMkLst>
        </pc:spChg>
        <pc:spChg chg="add del mod">
          <ac:chgData name="Jodie Chun" userId="8ed0a5a0-8efe-4069-8b7f-59f41d0f946c" providerId="ADAL" clId="{D9FC5747-C7D3-45E6-9BDE-A3684A196AB0}" dt="2021-07-22T13:54:32.662" v="446" actId="478"/>
          <ac:spMkLst>
            <pc:docMk/>
            <pc:sldMk cId="0" sldId="268"/>
            <ac:spMk id="43" creationId="{BC63B2D9-702C-4DD4-A11A-5868201BBCE8}"/>
          </ac:spMkLst>
        </pc:spChg>
        <pc:spChg chg="add del mod">
          <ac:chgData name="Jodie Chun" userId="8ed0a5a0-8efe-4069-8b7f-59f41d0f946c" providerId="ADAL" clId="{D9FC5747-C7D3-45E6-9BDE-A3684A196AB0}" dt="2021-07-22T13:54:32.230" v="445" actId="478"/>
          <ac:spMkLst>
            <pc:docMk/>
            <pc:sldMk cId="0" sldId="268"/>
            <ac:spMk id="44" creationId="{FFF5F4DB-491F-40E2-A059-3700E8163491}"/>
          </ac:spMkLst>
        </pc:spChg>
        <pc:spChg chg="add del mod">
          <ac:chgData name="Jodie Chun" userId="8ed0a5a0-8efe-4069-8b7f-59f41d0f946c" providerId="ADAL" clId="{D9FC5747-C7D3-45E6-9BDE-A3684A196AB0}" dt="2021-07-22T13:54:31.444" v="443" actId="478"/>
          <ac:spMkLst>
            <pc:docMk/>
            <pc:sldMk cId="0" sldId="268"/>
            <ac:spMk id="45" creationId="{703C0270-A9FB-432E-A803-2C89766E544B}"/>
          </ac:spMkLst>
        </pc:spChg>
        <pc:spChg chg="add mod">
          <ac:chgData name="Jodie Chun" userId="8ed0a5a0-8efe-4069-8b7f-59f41d0f946c" providerId="ADAL" clId="{D9FC5747-C7D3-45E6-9BDE-A3684A196AB0}" dt="2021-07-22T13:57:05.200" v="468"/>
          <ac:spMkLst>
            <pc:docMk/>
            <pc:sldMk cId="0" sldId="268"/>
            <ac:spMk id="46" creationId="{503EF233-B560-4A74-B1D2-C6520C117CAD}"/>
          </ac:spMkLst>
        </pc:spChg>
        <pc:spChg chg="add mod">
          <ac:chgData name="Jodie Chun" userId="8ed0a5a0-8efe-4069-8b7f-59f41d0f946c" providerId="ADAL" clId="{D9FC5747-C7D3-45E6-9BDE-A3684A196AB0}" dt="2021-07-22T14:29:33.080" v="595" actId="208"/>
          <ac:spMkLst>
            <pc:docMk/>
            <pc:sldMk cId="0" sldId="268"/>
            <ac:spMk id="47" creationId="{A02040C4-8FE1-4BAF-BC4A-7D42BDE27984}"/>
          </ac:spMkLst>
        </pc:spChg>
        <pc:spChg chg="add mod">
          <ac:chgData name="Jodie Chun" userId="8ed0a5a0-8efe-4069-8b7f-59f41d0f946c" providerId="ADAL" clId="{D9FC5747-C7D3-45E6-9BDE-A3684A196AB0}" dt="2021-07-22T13:57:05.200" v="468"/>
          <ac:spMkLst>
            <pc:docMk/>
            <pc:sldMk cId="0" sldId="268"/>
            <ac:spMk id="48" creationId="{25B9BD6F-EA50-468B-A170-453D6DF1656D}"/>
          </ac:spMkLst>
        </pc:spChg>
        <pc:spChg chg="del">
          <ac:chgData name="Jodie Chun" userId="8ed0a5a0-8efe-4069-8b7f-59f41d0f946c" providerId="ADAL" clId="{D9FC5747-C7D3-45E6-9BDE-A3684A196AB0}" dt="2021-07-22T13:10:34.704" v="169" actId="478"/>
          <ac:spMkLst>
            <pc:docMk/>
            <pc:sldMk cId="0" sldId="268"/>
            <ac:spMk id="376" creationId="{00000000-0000-0000-0000-000000000000}"/>
          </ac:spMkLst>
        </pc:spChg>
        <pc:spChg chg="del mod">
          <ac:chgData name="Jodie Chun" userId="8ed0a5a0-8efe-4069-8b7f-59f41d0f946c" providerId="ADAL" clId="{D9FC5747-C7D3-45E6-9BDE-A3684A196AB0}" dt="2021-07-22T13:10:37.808" v="171" actId="478"/>
          <ac:spMkLst>
            <pc:docMk/>
            <pc:sldMk cId="0" sldId="268"/>
            <ac:spMk id="378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10:39.560" v="172" actId="478"/>
          <ac:spMkLst>
            <pc:docMk/>
            <pc:sldMk cId="0" sldId="268"/>
            <ac:spMk id="379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42:00.530" v="395" actId="478"/>
          <ac:spMkLst>
            <pc:docMk/>
            <pc:sldMk cId="0" sldId="268"/>
            <ac:spMk id="383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4:52:03.803" v="658" actId="478"/>
          <ac:spMkLst>
            <pc:docMk/>
            <pc:sldMk cId="0" sldId="268"/>
            <ac:spMk id="384" creationId="{00000000-0000-0000-0000-000000000000}"/>
          </ac:spMkLst>
        </pc:spChg>
        <pc:spChg chg="del mod">
          <ac:chgData name="Jodie Chun" userId="8ed0a5a0-8efe-4069-8b7f-59f41d0f946c" providerId="ADAL" clId="{D9FC5747-C7D3-45E6-9BDE-A3684A196AB0}" dt="2021-07-22T14:52:06.803" v="661" actId="478"/>
          <ac:spMkLst>
            <pc:docMk/>
            <pc:sldMk cId="0" sldId="268"/>
            <ac:spMk id="385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42:01.594" v="397" actId="478"/>
          <ac:spMkLst>
            <pc:docMk/>
            <pc:sldMk cId="0" sldId="268"/>
            <ac:spMk id="386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42:01.178" v="396" actId="478"/>
          <ac:spMkLst>
            <pc:docMk/>
            <pc:sldMk cId="0" sldId="268"/>
            <ac:spMk id="389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42:01.895" v="398" actId="478"/>
          <ac:spMkLst>
            <pc:docMk/>
            <pc:sldMk cId="0" sldId="268"/>
            <ac:spMk id="392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57:00.596" v="464" actId="478"/>
          <ac:spMkLst>
            <pc:docMk/>
            <pc:sldMk cId="0" sldId="268"/>
            <ac:spMk id="393" creationId="{00000000-0000-0000-0000-000000000000}"/>
          </ac:spMkLst>
        </pc:spChg>
        <pc:spChg chg="del mod">
          <ac:chgData name="Jodie Chun" userId="8ed0a5a0-8efe-4069-8b7f-59f41d0f946c" providerId="ADAL" clId="{D9FC5747-C7D3-45E6-9BDE-A3684A196AB0}" dt="2021-07-22T13:57:03.134" v="466" actId="478"/>
          <ac:spMkLst>
            <pc:docMk/>
            <pc:sldMk cId="0" sldId="268"/>
            <ac:spMk id="394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42:02.625" v="400" actId="478"/>
          <ac:spMkLst>
            <pc:docMk/>
            <pc:sldMk cId="0" sldId="268"/>
            <ac:spMk id="395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42:02.263" v="399" actId="478"/>
          <ac:spMkLst>
            <pc:docMk/>
            <pc:sldMk cId="0" sldId="268"/>
            <ac:spMk id="398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42:03.235" v="401" actId="478"/>
          <ac:spMkLst>
            <pc:docMk/>
            <pc:sldMk cId="0" sldId="268"/>
            <ac:spMk id="401" creationId="{00000000-0000-0000-0000-000000000000}"/>
          </ac:spMkLst>
        </pc:spChg>
      </pc:sldChg>
      <pc:sldChg chg="addSp delSp modSp mod modNotesTx">
        <pc:chgData name="Jodie Chun" userId="8ed0a5a0-8efe-4069-8b7f-59f41d0f946c" providerId="ADAL" clId="{D9FC5747-C7D3-45E6-9BDE-A3684A196AB0}" dt="2021-07-22T14:26:20.041" v="561"/>
        <pc:sldMkLst>
          <pc:docMk/>
          <pc:sldMk cId="0" sldId="269"/>
        </pc:sldMkLst>
        <pc:spChg chg="add mod">
          <ac:chgData name="Jodie Chun" userId="8ed0a5a0-8efe-4069-8b7f-59f41d0f946c" providerId="ADAL" clId="{D9FC5747-C7D3-45E6-9BDE-A3684A196AB0}" dt="2021-07-22T13:10:51.867" v="177"/>
          <ac:spMkLst>
            <pc:docMk/>
            <pc:sldMk cId="0" sldId="269"/>
            <ac:spMk id="10" creationId="{FFEF6543-585E-40CE-8B5E-4D2510204AF1}"/>
          </ac:spMkLst>
        </pc:spChg>
        <pc:spChg chg="add mod">
          <ac:chgData name="Jodie Chun" userId="8ed0a5a0-8efe-4069-8b7f-59f41d0f946c" providerId="ADAL" clId="{D9FC5747-C7D3-45E6-9BDE-A3684A196AB0}" dt="2021-07-22T13:10:51.867" v="177"/>
          <ac:spMkLst>
            <pc:docMk/>
            <pc:sldMk cId="0" sldId="269"/>
            <ac:spMk id="11" creationId="{EBB8822B-01DA-44EE-B795-0CDBE73DE229}"/>
          </ac:spMkLst>
        </pc:spChg>
        <pc:spChg chg="add mod">
          <ac:chgData name="Jodie Chun" userId="8ed0a5a0-8efe-4069-8b7f-59f41d0f946c" providerId="ADAL" clId="{D9FC5747-C7D3-45E6-9BDE-A3684A196AB0}" dt="2021-07-22T13:10:51.867" v="177"/>
          <ac:spMkLst>
            <pc:docMk/>
            <pc:sldMk cId="0" sldId="269"/>
            <ac:spMk id="12" creationId="{2A5BEACE-646B-4DC2-B38D-1FF5C7363F1A}"/>
          </ac:spMkLst>
        </pc:spChg>
        <pc:spChg chg="del">
          <ac:chgData name="Jodie Chun" userId="8ed0a5a0-8efe-4069-8b7f-59f41d0f946c" providerId="ADAL" clId="{D9FC5747-C7D3-45E6-9BDE-A3684A196AB0}" dt="2021-07-22T13:10:46.908" v="174" actId="478"/>
          <ac:spMkLst>
            <pc:docMk/>
            <pc:sldMk cId="0" sldId="269"/>
            <ac:spMk id="404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10:50.534" v="175" actId="478"/>
          <ac:spMkLst>
            <pc:docMk/>
            <pc:sldMk cId="0" sldId="269"/>
            <ac:spMk id="406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10:51.335" v="176" actId="478"/>
          <ac:spMkLst>
            <pc:docMk/>
            <pc:sldMk cId="0" sldId="269"/>
            <ac:spMk id="407" creationId="{00000000-0000-0000-0000-000000000000}"/>
          </ac:spMkLst>
        </pc:spChg>
        <pc:picChg chg="add mod ord modCrop">
          <ac:chgData name="Jodie Chun" userId="8ed0a5a0-8efe-4069-8b7f-59f41d0f946c" providerId="ADAL" clId="{D9FC5747-C7D3-45E6-9BDE-A3684A196AB0}" dt="2021-07-22T14:10:37.870" v="480" actId="18131"/>
          <ac:picMkLst>
            <pc:docMk/>
            <pc:sldMk cId="0" sldId="269"/>
            <ac:picMk id="3" creationId="{DF9A471F-DDB3-45EA-A3E2-157DC5CBF985}"/>
          </ac:picMkLst>
        </pc:picChg>
      </pc:sldChg>
      <pc:sldChg chg="addSp delSp modSp mod">
        <pc:chgData name="Jodie Chun" userId="8ed0a5a0-8efe-4069-8b7f-59f41d0f946c" providerId="ADAL" clId="{D9FC5747-C7D3-45E6-9BDE-A3684A196AB0}" dt="2021-07-22T13:11:01.111" v="181"/>
        <pc:sldMkLst>
          <pc:docMk/>
          <pc:sldMk cId="0" sldId="270"/>
        </pc:sldMkLst>
        <pc:spChg chg="add mod">
          <ac:chgData name="Jodie Chun" userId="8ed0a5a0-8efe-4069-8b7f-59f41d0f946c" providerId="ADAL" clId="{D9FC5747-C7D3-45E6-9BDE-A3684A196AB0}" dt="2021-07-22T13:11:01.111" v="181"/>
          <ac:spMkLst>
            <pc:docMk/>
            <pc:sldMk cId="0" sldId="270"/>
            <ac:spMk id="11" creationId="{9596810B-832B-403C-9EEE-AA29FABFBD27}"/>
          </ac:spMkLst>
        </pc:spChg>
        <pc:spChg chg="add mod">
          <ac:chgData name="Jodie Chun" userId="8ed0a5a0-8efe-4069-8b7f-59f41d0f946c" providerId="ADAL" clId="{D9FC5747-C7D3-45E6-9BDE-A3684A196AB0}" dt="2021-07-22T13:11:01.111" v="181"/>
          <ac:spMkLst>
            <pc:docMk/>
            <pc:sldMk cId="0" sldId="270"/>
            <ac:spMk id="12" creationId="{9419A9AF-43FE-4E31-A727-3C837E97A97B}"/>
          </ac:spMkLst>
        </pc:spChg>
        <pc:spChg chg="add mod">
          <ac:chgData name="Jodie Chun" userId="8ed0a5a0-8efe-4069-8b7f-59f41d0f946c" providerId="ADAL" clId="{D9FC5747-C7D3-45E6-9BDE-A3684A196AB0}" dt="2021-07-22T13:11:01.111" v="181"/>
          <ac:spMkLst>
            <pc:docMk/>
            <pc:sldMk cId="0" sldId="270"/>
            <ac:spMk id="13" creationId="{85FE04E3-5C1B-487A-A2E3-484AA06B7B1A}"/>
          </ac:spMkLst>
        </pc:spChg>
        <pc:spChg chg="del">
          <ac:chgData name="Jodie Chun" userId="8ed0a5a0-8efe-4069-8b7f-59f41d0f946c" providerId="ADAL" clId="{D9FC5747-C7D3-45E6-9BDE-A3684A196AB0}" dt="2021-07-22T13:10:55.661" v="178" actId="478"/>
          <ac:spMkLst>
            <pc:docMk/>
            <pc:sldMk cId="0" sldId="270"/>
            <ac:spMk id="416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11:00.625" v="180" actId="478"/>
          <ac:spMkLst>
            <pc:docMk/>
            <pc:sldMk cId="0" sldId="270"/>
            <ac:spMk id="418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10:58.104" v="179" actId="478"/>
          <ac:spMkLst>
            <pc:docMk/>
            <pc:sldMk cId="0" sldId="270"/>
            <ac:spMk id="419" creationId="{00000000-0000-0000-0000-000000000000}"/>
          </ac:spMkLst>
        </pc:spChg>
      </pc:sldChg>
      <pc:sldChg chg="addSp delSp modSp mod modNotesTx">
        <pc:chgData name="Jodie Chun" userId="8ed0a5a0-8efe-4069-8b7f-59f41d0f946c" providerId="ADAL" clId="{D9FC5747-C7D3-45E6-9BDE-A3684A196AB0}" dt="2021-07-22T13:29:26.953" v="384" actId="20577"/>
        <pc:sldMkLst>
          <pc:docMk/>
          <pc:sldMk cId="0" sldId="271"/>
        </pc:sldMkLst>
        <pc:spChg chg="add mod">
          <ac:chgData name="Jodie Chun" userId="8ed0a5a0-8efe-4069-8b7f-59f41d0f946c" providerId="ADAL" clId="{D9FC5747-C7D3-45E6-9BDE-A3684A196AB0}" dt="2021-07-22T13:11:43.552" v="189"/>
          <ac:spMkLst>
            <pc:docMk/>
            <pc:sldMk cId="0" sldId="271"/>
            <ac:spMk id="11" creationId="{F79A5935-8B42-4CC4-BD9F-177F2EE9321D}"/>
          </ac:spMkLst>
        </pc:spChg>
        <pc:spChg chg="add mod">
          <ac:chgData name="Jodie Chun" userId="8ed0a5a0-8efe-4069-8b7f-59f41d0f946c" providerId="ADAL" clId="{D9FC5747-C7D3-45E6-9BDE-A3684A196AB0}" dt="2021-07-22T13:11:43.552" v="189"/>
          <ac:spMkLst>
            <pc:docMk/>
            <pc:sldMk cId="0" sldId="271"/>
            <ac:spMk id="12" creationId="{21ED26A2-956C-4839-9704-1BF9DF59C300}"/>
          </ac:spMkLst>
        </pc:spChg>
        <pc:spChg chg="add mod">
          <ac:chgData name="Jodie Chun" userId="8ed0a5a0-8efe-4069-8b7f-59f41d0f946c" providerId="ADAL" clId="{D9FC5747-C7D3-45E6-9BDE-A3684A196AB0}" dt="2021-07-22T13:11:43.552" v="189"/>
          <ac:spMkLst>
            <pc:docMk/>
            <pc:sldMk cId="0" sldId="271"/>
            <ac:spMk id="13" creationId="{34431A03-B0B2-449D-A821-EFB046ECA592}"/>
          </ac:spMkLst>
        </pc:spChg>
        <pc:spChg chg="del">
          <ac:chgData name="Jodie Chun" userId="8ed0a5a0-8efe-4069-8b7f-59f41d0f946c" providerId="ADAL" clId="{D9FC5747-C7D3-45E6-9BDE-A3684A196AB0}" dt="2021-07-22T13:11:40.115" v="186" actId="478"/>
          <ac:spMkLst>
            <pc:docMk/>
            <pc:sldMk cId="0" sldId="271"/>
            <ac:spMk id="428" creationId="{00000000-0000-0000-0000-000000000000}"/>
          </ac:spMkLst>
        </pc:spChg>
        <pc:spChg chg="del mod">
          <ac:chgData name="Jodie Chun" userId="8ed0a5a0-8efe-4069-8b7f-59f41d0f946c" providerId="ADAL" clId="{D9FC5747-C7D3-45E6-9BDE-A3684A196AB0}" dt="2021-07-22T13:11:42.065" v="187" actId="478"/>
          <ac:spMkLst>
            <pc:docMk/>
            <pc:sldMk cId="0" sldId="271"/>
            <ac:spMk id="430" creationId="{00000000-0000-0000-0000-000000000000}"/>
          </ac:spMkLst>
        </pc:spChg>
        <pc:spChg chg="del mod">
          <ac:chgData name="Jodie Chun" userId="8ed0a5a0-8efe-4069-8b7f-59f41d0f946c" providerId="ADAL" clId="{D9FC5747-C7D3-45E6-9BDE-A3684A196AB0}" dt="2021-07-22T13:11:43.036" v="188" actId="478"/>
          <ac:spMkLst>
            <pc:docMk/>
            <pc:sldMk cId="0" sldId="271"/>
            <ac:spMk id="431" creationId="{00000000-0000-0000-0000-000000000000}"/>
          </ac:spMkLst>
        </pc:spChg>
      </pc:sldChg>
      <pc:sldChg chg="addSp delSp modSp mod setBg modNotesTx">
        <pc:chgData name="Jodie Chun" userId="8ed0a5a0-8efe-4069-8b7f-59f41d0f946c" providerId="ADAL" clId="{D9FC5747-C7D3-45E6-9BDE-A3684A196AB0}" dt="2021-07-22T13:44:22.225" v="407" actId="20577"/>
        <pc:sldMkLst>
          <pc:docMk/>
          <pc:sldMk cId="0" sldId="272"/>
        </pc:sldMkLst>
        <pc:spChg chg="add mod">
          <ac:chgData name="Jodie Chun" userId="8ed0a5a0-8efe-4069-8b7f-59f41d0f946c" providerId="ADAL" clId="{D9FC5747-C7D3-45E6-9BDE-A3684A196AB0}" dt="2021-07-22T13:11:49.996" v="193"/>
          <ac:spMkLst>
            <pc:docMk/>
            <pc:sldMk cId="0" sldId="272"/>
            <ac:spMk id="11" creationId="{B6D3F1B0-B562-42D4-8F88-134C11824B85}"/>
          </ac:spMkLst>
        </pc:spChg>
        <pc:spChg chg="add mod">
          <ac:chgData name="Jodie Chun" userId="8ed0a5a0-8efe-4069-8b7f-59f41d0f946c" providerId="ADAL" clId="{D9FC5747-C7D3-45E6-9BDE-A3684A196AB0}" dt="2021-07-22T13:11:49.996" v="193"/>
          <ac:spMkLst>
            <pc:docMk/>
            <pc:sldMk cId="0" sldId="272"/>
            <ac:spMk id="12" creationId="{90D5989D-41EA-468E-AD87-992E7BD5CE35}"/>
          </ac:spMkLst>
        </pc:spChg>
        <pc:spChg chg="add mod">
          <ac:chgData name="Jodie Chun" userId="8ed0a5a0-8efe-4069-8b7f-59f41d0f946c" providerId="ADAL" clId="{D9FC5747-C7D3-45E6-9BDE-A3684A196AB0}" dt="2021-07-22T13:11:49.996" v="193"/>
          <ac:spMkLst>
            <pc:docMk/>
            <pc:sldMk cId="0" sldId="272"/>
            <ac:spMk id="13" creationId="{8AB02657-A8A6-40C1-8FAF-8CF153E5255F}"/>
          </ac:spMkLst>
        </pc:spChg>
        <pc:spChg chg="del">
          <ac:chgData name="Jodie Chun" userId="8ed0a5a0-8efe-4069-8b7f-59f41d0f946c" providerId="ADAL" clId="{D9FC5747-C7D3-45E6-9BDE-A3684A196AB0}" dt="2021-07-22T13:11:46.910" v="190" actId="478"/>
          <ac:spMkLst>
            <pc:docMk/>
            <pc:sldMk cId="0" sldId="272"/>
            <ac:spMk id="439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11:48.677" v="191" actId="478"/>
          <ac:spMkLst>
            <pc:docMk/>
            <pc:sldMk cId="0" sldId="272"/>
            <ac:spMk id="441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11:49.549" v="192" actId="478"/>
          <ac:spMkLst>
            <pc:docMk/>
            <pc:sldMk cId="0" sldId="272"/>
            <ac:spMk id="442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19:50.803" v="327" actId="478"/>
          <ac:spMkLst>
            <pc:docMk/>
            <pc:sldMk cId="0" sldId="272"/>
            <ac:spMk id="446" creationId="{00000000-0000-0000-0000-000000000000}"/>
          </ac:spMkLst>
        </pc:spChg>
        <pc:picChg chg="add mod ord modCrop">
          <ac:chgData name="Jodie Chun" userId="8ed0a5a0-8efe-4069-8b7f-59f41d0f946c" providerId="ADAL" clId="{D9FC5747-C7D3-45E6-9BDE-A3684A196AB0}" dt="2021-07-22T13:20:15.423" v="329" actId="14100"/>
          <ac:picMkLst>
            <pc:docMk/>
            <pc:sldMk cId="0" sldId="272"/>
            <ac:picMk id="3" creationId="{88CD3AAD-64B0-478F-BC92-98747AD3A4E8}"/>
          </ac:picMkLst>
        </pc:picChg>
      </pc:sldChg>
      <pc:sldChg chg="addSp delSp modSp mod modNotesTx">
        <pc:chgData name="Jodie Chun" userId="8ed0a5a0-8efe-4069-8b7f-59f41d0f946c" providerId="ADAL" clId="{D9FC5747-C7D3-45E6-9BDE-A3684A196AB0}" dt="2021-07-22T13:45:14.941" v="425" actId="478"/>
        <pc:sldMkLst>
          <pc:docMk/>
          <pc:sldMk cId="0" sldId="273"/>
        </pc:sldMkLst>
        <pc:spChg chg="add del mod">
          <ac:chgData name="Jodie Chun" userId="8ed0a5a0-8efe-4069-8b7f-59f41d0f946c" providerId="ADAL" clId="{D9FC5747-C7D3-45E6-9BDE-A3684A196AB0}" dt="2021-07-22T13:13:31.646" v="213" actId="478"/>
          <ac:spMkLst>
            <pc:docMk/>
            <pc:sldMk cId="0" sldId="273"/>
            <ac:spMk id="11" creationId="{20CAE9A9-A7CA-4501-9851-2D430AFD7FAE}"/>
          </ac:spMkLst>
        </pc:spChg>
        <pc:spChg chg="add del mod">
          <ac:chgData name="Jodie Chun" userId="8ed0a5a0-8efe-4069-8b7f-59f41d0f946c" providerId="ADAL" clId="{D9FC5747-C7D3-45E6-9BDE-A3684A196AB0}" dt="2021-07-22T13:13:33.119" v="214" actId="478"/>
          <ac:spMkLst>
            <pc:docMk/>
            <pc:sldMk cId="0" sldId="273"/>
            <ac:spMk id="12" creationId="{FEA91F65-DB46-479D-9D52-D516EDEA2D92}"/>
          </ac:spMkLst>
        </pc:spChg>
        <pc:spChg chg="add del mod">
          <ac:chgData name="Jodie Chun" userId="8ed0a5a0-8efe-4069-8b7f-59f41d0f946c" providerId="ADAL" clId="{D9FC5747-C7D3-45E6-9BDE-A3684A196AB0}" dt="2021-07-22T13:13:34.053" v="215" actId="478"/>
          <ac:spMkLst>
            <pc:docMk/>
            <pc:sldMk cId="0" sldId="273"/>
            <ac:spMk id="13" creationId="{5758140E-A5F8-4EFE-8A12-12135F987AED}"/>
          </ac:spMkLst>
        </pc:spChg>
        <pc:spChg chg="add mod">
          <ac:chgData name="Jodie Chun" userId="8ed0a5a0-8efe-4069-8b7f-59f41d0f946c" providerId="ADAL" clId="{D9FC5747-C7D3-45E6-9BDE-A3684A196AB0}" dt="2021-07-22T13:13:34.454" v="216"/>
          <ac:spMkLst>
            <pc:docMk/>
            <pc:sldMk cId="0" sldId="273"/>
            <ac:spMk id="14" creationId="{7D78B394-0B5F-42BE-B0D1-0A245BE6218B}"/>
          </ac:spMkLst>
        </pc:spChg>
        <pc:spChg chg="add mod">
          <ac:chgData name="Jodie Chun" userId="8ed0a5a0-8efe-4069-8b7f-59f41d0f946c" providerId="ADAL" clId="{D9FC5747-C7D3-45E6-9BDE-A3684A196AB0}" dt="2021-07-22T13:13:34.454" v="216"/>
          <ac:spMkLst>
            <pc:docMk/>
            <pc:sldMk cId="0" sldId="273"/>
            <ac:spMk id="15" creationId="{6DAD9A49-BE6E-47C4-B7A1-B7D8CB79FADE}"/>
          </ac:spMkLst>
        </pc:spChg>
        <pc:spChg chg="add mod">
          <ac:chgData name="Jodie Chun" userId="8ed0a5a0-8efe-4069-8b7f-59f41d0f946c" providerId="ADAL" clId="{D9FC5747-C7D3-45E6-9BDE-A3684A196AB0}" dt="2021-07-22T13:13:34.454" v="216"/>
          <ac:spMkLst>
            <pc:docMk/>
            <pc:sldMk cId="0" sldId="273"/>
            <ac:spMk id="16" creationId="{F135473B-5538-4ED0-94FB-D741407F7703}"/>
          </ac:spMkLst>
        </pc:spChg>
        <pc:spChg chg="del">
          <ac:chgData name="Jodie Chun" userId="8ed0a5a0-8efe-4069-8b7f-59f41d0f946c" providerId="ADAL" clId="{D9FC5747-C7D3-45E6-9BDE-A3684A196AB0}" dt="2021-07-22T13:11:52.688" v="194" actId="478"/>
          <ac:spMkLst>
            <pc:docMk/>
            <pc:sldMk cId="0" sldId="273"/>
            <ac:spMk id="451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11:54.125" v="195" actId="478"/>
          <ac:spMkLst>
            <pc:docMk/>
            <pc:sldMk cId="0" sldId="273"/>
            <ac:spMk id="453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11:55.043" v="196" actId="478"/>
          <ac:spMkLst>
            <pc:docMk/>
            <pc:sldMk cId="0" sldId="273"/>
            <ac:spMk id="454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45:14.941" v="425" actId="478"/>
          <ac:spMkLst>
            <pc:docMk/>
            <pc:sldMk cId="0" sldId="273"/>
            <ac:spMk id="458" creationId="{00000000-0000-0000-0000-000000000000}"/>
          </ac:spMkLst>
        </pc:spChg>
        <pc:picChg chg="add mod ord modCrop">
          <ac:chgData name="Jodie Chun" userId="8ed0a5a0-8efe-4069-8b7f-59f41d0f946c" providerId="ADAL" clId="{D9FC5747-C7D3-45E6-9BDE-A3684A196AB0}" dt="2021-07-22T13:28:26.473" v="370" actId="732"/>
          <ac:picMkLst>
            <pc:docMk/>
            <pc:sldMk cId="0" sldId="273"/>
            <ac:picMk id="3" creationId="{571B4B94-1EE2-4A77-A62F-096015ADB920}"/>
          </ac:picMkLst>
        </pc:picChg>
      </pc:sldChg>
      <pc:sldChg chg="addSp delSp modSp mod modNotesTx">
        <pc:chgData name="Jodie Chun" userId="8ed0a5a0-8efe-4069-8b7f-59f41d0f946c" providerId="ADAL" clId="{D9FC5747-C7D3-45E6-9BDE-A3684A196AB0}" dt="2021-07-22T13:45:27.602" v="431" actId="478"/>
        <pc:sldMkLst>
          <pc:docMk/>
          <pc:sldMk cId="0" sldId="274"/>
        </pc:sldMkLst>
        <pc:spChg chg="add mod">
          <ac:chgData name="Jodie Chun" userId="8ed0a5a0-8efe-4069-8b7f-59f41d0f946c" providerId="ADAL" clId="{D9FC5747-C7D3-45E6-9BDE-A3684A196AB0}" dt="2021-07-22T13:12:01.717" v="202"/>
          <ac:spMkLst>
            <pc:docMk/>
            <pc:sldMk cId="0" sldId="274"/>
            <ac:spMk id="11" creationId="{EEB60411-686E-4209-BD05-9B9F777EE4E1}"/>
          </ac:spMkLst>
        </pc:spChg>
        <pc:spChg chg="add mod">
          <ac:chgData name="Jodie Chun" userId="8ed0a5a0-8efe-4069-8b7f-59f41d0f946c" providerId="ADAL" clId="{D9FC5747-C7D3-45E6-9BDE-A3684A196AB0}" dt="2021-07-22T13:12:01.717" v="202"/>
          <ac:spMkLst>
            <pc:docMk/>
            <pc:sldMk cId="0" sldId="274"/>
            <ac:spMk id="12" creationId="{A2876464-D04F-40D1-97C2-2DD7417EAC91}"/>
          </ac:spMkLst>
        </pc:spChg>
        <pc:spChg chg="add mod">
          <ac:chgData name="Jodie Chun" userId="8ed0a5a0-8efe-4069-8b7f-59f41d0f946c" providerId="ADAL" clId="{D9FC5747-C7D3-45E6-9BDE-A3684A196AB0}" dt="2021-07-22T13:12:01.717" v="202"/>
          <ac:spMkLst>
            <pc:docMk/>
            <pc:sldMk cId="0" sldId="274"/>
            <ac:spMk id="13" creationId="{469B813B-560D-44EB-B960-B87E34FD1D3A}"/>
          </ac:spMkLst>
        </pc:spChg>
        <pc:spChg chg="del">
          <ac:chgData name="Jodie Chun" userId="8ed0a5a0-8efe-4069-8b7f-59f41d0f946c" providerId="ADAL" clId="{D9FC5747-C7D3-45E6-9BDE-A3684A196AB0}" dt="2021-07-22T13:11:58.146" v="199" actId="478"/>
          <ac:spMkLst>
            <pc:docMk/>
            <pc:sldMk cId="0" sldId="274"/>
            <ac:spMk id="463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12:00.453" v="200" actId="478"/>
          <ac:spMkLst>
            <pc:docMk/>
            <pc:sldMk cId="0" sldId="274"/>
            <ac:spMk id="465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12:01.216" v="201" actId="478"/>
          <ac:spMkLst>
            <pc:docMk/>
            <pc:sldMk cId="0" sldId="274"/>
            <ac:spMk id="466" creationId="{00000000-0000-0000-0000-000000000000}"/>
          </ac:spMkLst>
        </pc:spChg>
        <pc:spChg chg="del">
          <ac:chgData name="Jodie Chun" userId="8ed0a5a0-8efe-4069-8b7f-59f41d0f946c" providerId="ADAL" clId="{D9FC5747-C7D3-45E6-9BDE-A3684A196AB0}" dt="2021-07-22T13:45:27.602" v="431" actId="478"/>
          <ac:spMkLst>
            <pc:docMk/>
            <pc:sldMk cId="0" sldId="274"/>
            <ac:spMk id="470" creationId="{00000000-0000-0000-0000-000000000000}"/>
          </ac:spMkLst>
        </pc:spChg>
        <pc:picChg chg="add mod ord modCrop">
          <ac:chgData name="Jodie Chun" userId="8ed0a5a0-8efe-4069-8b7f-59f41d0f946c" providerId="ADAL" clId="{D9FC5747-C7D3-45E6-9BDE-A3684A196AB0}" dt="2021-07-22T13:30:24.222" v="392" actId="167"/>
          <ac:picMkLst>
            <pc:docMk/>
            <pc:sldMk cId="0" sldId="274"/>
            <ac:picMk id="3" creationId="{F95E79D6-0F89-46C5-9D61-EF13EAD4E212}"/>
          </ac:picMkLst>
        </pc:picChg>
      </pc:sldChg>
      <pc:sldChg chg="addSp delSp modSp mod modNotesTx">
        <pc:chgData name="Jodie Chun" userId="8ed0a5a0-8efe-4069-8b7f-59f41d0f946c" providerId="ADAL" clId="{D9FC5747-C7D3-45E6-9BDE-A3684A196AB0}" dt="2021-07-22T13:45:24.182" v="430" actId="478"/>
        <pc:sldMkLst>
          <pc:docMk/>
          <pc:sldMk cId="0" sldId="275"/>
        </pc:sldMkLst>
        <pc:spChg chg="mod">
          <ac:chgData name="Jodie Chun" userId="8ed0a5a0-8efe-4069-8b7f-59f41d0f946c" providerId="ADAL" clId="{D9FC5747-C7D3-45E6-9BDE-A3684A196AB0}" dt="2021-07-22T13:14:06.244" v="224" actId="1035"/>
          <ac:spMkLst>
            <pc:docMk/>
            <pc:sldMk cId="0" sldId="275"/>
            <ac:spMk id="478" creationId="{00000000-0000-0000-0000-000000000000}"/>
          </ac:spMkLst>
        </pc:spChg>
        <pc:spChg chg="del mod">
          <ac:chgData name="Jodie Chun" userId="8ed0a5a0-8efe-4069-8b7f-59f41d0f946c" providerId="ADAL" clId="{D9FC5747-C7D3-45E6-9BDE-A3684A196AB0}" dt="2021-07-22T13:45:24.182" v="430" actId="478"/>
          <ac:spMkLst>
            <pc:docMk/>
            <pc:sldMk cId="0" sldId="275"/>
            <ac:spMk id="482" creationId="{00000000-0000-0000-0000-000000000000}"/>
          </ac:spMkLst>
        </pc:spChg>
        <pc:picChg chg="add del">
          <ac:chgData name="Jodie Chun" userId="8ed0a5a0-8efe-4069-8b7f-59f41d0f946c" providerId="ADAL" clId="{D9FC5747-C7D3-45E6-9BDE-A3684A196AB0}" dt="2021-07-22T13:45:19.647" v="427" actId="478"/>
          <ac:picMkLst>
            <pc:docMk/>
            <pc:sldMk cId="0" sldId="275"/>
            <ac:picMk id="474" creationId="{00000000-0000-0000-0000-000000000000}"/>
          </ac:picMkLst>
        </pc:picChg>
      </pc:sldChg>
      <pc:sldChg chg="modSp mod">
        <pc:chgData name="Jodie Chun" userId="8ed0a5a0-8efe-4069-8b7f-59f41d0f946c" providerId="ADAL" clId="{D9FC5747-C7D3-45E6-9BDE-A3684A196AB0}" dt="2021-07-22T13:13:49.850" v="219" actId="14100"/>
        <pc:sldMkLst>
          <pc:docMk/>
          <pc:sldMk cId="0" sldId="276"/>
        </pc:sldMkLst>
        <pc:spChg chg="mod">
          <ac:chgData name="Jodie Chun" userId="8ed0a5a0-8efe-4069-8b7f-59f41d0f946c" providerId="ADAL" clId="{D9FC5747-C7D3-45E6-9BDE-A3684A196AB0}" dt="2021-07-22T13:13:42.396" v="217" actId="14100"/>
          <ac:spMkLst>
            <pc:docMk/>
            <pc:sldMk cId="0" sldId="276"/>
            <ac:spMk id="489" creationId="{00000000-0000-0000-0000-000000000000}"/>
          </ac:spMkLst>
        </pc:spChg>
        <pc:spChg chg="mod">
          <ac:chgData name="Jodie Chun" userId="8ed0a5a0-8efe-4069-8b7f-59f41d0f946c" providerId="ADAL" clId="{D9FC5747-C7D3-45E6-9BDE-A3684A196AB0}" dt="2021-07-22T13:13:49.850" v="219" actId="14100"/>
          <ac:spMkLst>
            <pc:docMk/>
            <pc:sldMk cId="0" sldId="276"/>
            <ac:spMk id="496" creationId="{00000000-0000-0000-0000-000000000000}"/>
          </ac:spMkLst>
        </pc:spChg>
      </pc:sldChg>
    </pc:docChg>
  </pc:docChgLst>
  <pc:docChgLst>
    <pc:chgData name="Eva Sanchis" userId="S::eva@redress.org::ed6ab05a-6555-4b39-bffe-6bf4bc376e2f" providerId="AD" clId="Web-{28E8B288-6C62-3B9B-FC3A-63C1DDACCA66}"/>
    <pc:docChg chg="modSld">
      <pc:chgData name="Eva Sanchis" userId="S::eva@redress.org::ed6ab05a-6555-4b39-bffe-6bf4bc376e2f" providerId="AD" clId="Web-{28E8B288-6C62-3B9B-FC3A-63C1DDACCA66}" dt="2021-07-26T10:05:02.717" v="61"/>
      <pc:docMkLst>
        <pc:docMk/>
      </pc:docMkLst>
      <pc:sldChg chg="modNotes">
        <pc:chgData name="Eva Sanchis" userId="S::eva@redress.org::ed6ab05a-6555-4b39-bffe-6bf4bc376e2f" providerId="AD" clId="Web-{28E8B288-6C62-3B9B-FC3A-63C1DDACCA66}" dt="2021-07-26T09:58:58.429" v="2"/>
        <pc:sldMkLst>
          <pc:docMk/>
          <pc:sldMk cId="0" sldId="259"/>
        </pc:sldMkLst>
      </pc:sldChg>
      <pc:sldChg chg="addSp delSp modSp modNotes">
        <pc:chgData name="Eva Sanchis" userId="S::eva@redress.org::ed6ab05a-6555-4b39-bffe-6bf4bc376e2f" providerId="AD" clId="Web-{28E8B288-6C62-3B9B-FC3A-63C1DDACCA66}" dt="2021-07-26T10:04:56.686" v="60"/>
        <pc:sldMkLst>
          <pc:docMk/>
          <pc:sldMk cId="0" sldId="271"/>
        </pc:sldMkLst>
        <pc:picChg chg="add del mod ord">
          <ac:chgData name="Eva Sanchis" userId="S::eva@redress.org::ed6ab05a-6555-4b39-bffe-6bf4bc376e2f" providerId="AD" clId="Web-{28E8B288-6C62-3B9B-FC3A-63C1DDACCA66}" dt="2021-07-26T10:03:09.106" v="34"/>
          <ac:picMkLst>
            <pc:docMk/>
            <pc:sldMk cId="0" sldId="271"/>
            <ac:picMk id="2" creationId="{3D505EF9-40D6-4EDD-A7F5-A1CDF7A5BC95}"/>
          </ac:picMkLst>
        </pc:picChg>
        <pc:picChg chg="del">
          <ac:chgData name="Eva Sanchis" userId="S::eva@redress.org::ed6ab05a-6555-4b39-bffe-6bf4bc376e2f" providerId="AD" clId="Web-{28E8B288-6C62-3B9B-FC3A-63C1DDACCA66}" dt="2021-07-26T10:00:41.853" v="14"/>
          <ac:picMkLst>
            <pc:docMk/>
            <pc:sldMk cId="0" sldId="271"/>
            <ac:picMk id="426" creationId="{00000000-0000-0000-0000-000000000000}"/>
          </ac:picMkLst>
        </pc:picChg>
      </pc:sldChg>
      <pc:sldChg chg="modNotes">
        <pc:chgData name="Eva Sanchis" userId="S::eva@redress.org::ed6ab05a-6555-4b39-bffe-6bf4bc376e2f" providerId="AD" clId="Web-{28E8B288-6C62-3B9B-FC3A-63C1DDACCA66}" dt="2021-07-26T10:04:31.811" v="59"/>
        <pc:sldMkLst>
          <pc:docMk/>
          <pc:sldMk cId="0" sldId="272"/>
        </pc:sldMkLst>
      </pc:sldChg>
      <pc:sldChg chg="modNotes">
        <pc:chgData name="Eva Sanchis" userId="S::eva@redress.org::ed6ab05a-6555-4b39-bffe-6bf4bc376e2f" providerId="AD" clId="Web-{28E8B288-6C62-3B9B-FC3A-63C1DDACCA66}" dt="2021-07-26T09:59:46.117" v="8"/>
        <pc:sldMkLst>
          <pc:docMk/>
          <pc:sldMk cId="0" sldId="273"/>
        </pc:sldMkLst>
      </pc:sldChg>
      <pc:sldChg chg="modNotes">
        <pc:chgData name="Eva Sanchis" userId="S::eva@redress.org::ed6ab05a-6555-4b39-bffe-6bf4bc376e2f" providerId="AD" clId="Web-{28E8B288-6C62-3B9B-FC3A-63C1DDACCA66}" dt="2021-07-26T10:05:02.717" v="61"/>
        <pc:sldMkLst>
          <pc:docMk/>
          <pc:sldMk cId="0" sldId="274"/>
        </pc:sldMkLst>
      </pc:sldChg>
    </pc:docChg>
  </pc:docChgLst>
  <pc:docChgLst>
    <pc:chgData name="Eva Sanchis" userId="S::eva@redress.org::ed6ab05a-6555-4b39-bffe-6bf4bc376e2f" providerId="AD" clId="Web-{36862855-25FF-7B81-09B5-EC2CEDCCEF33}"/>
    <pc:docChg chg="modSld">
      <pc:chgData name="Eva Sanchis" userId="S::eva@redress.org::ed6ab05a-6555-4b39-bffe-6bf4bc376e2f" providerId="AD" clId="Web-{36862855-25FF-7B81-09B5-EC2CEDCCEF33}" dt="2021-07-22T14:49:11.641" v="12"/>
      <pc:docMkLst>
        <pc:docMk/>
      </pc:docMkLst>
      <pc:sldChg chg="addSp delSp modSp">
        <pc:chgData name="Eva Sanchis" userId="S::eva@redress.org::ed6ab05a-6555-4b39-bffe-6bf4bc376e2f" providerId="AD" clId="Web-{36862855-25FF-7B81-09B5-EC2CEDCCEF33}" dt="2021-07-22T14:49:11.641" v="12"/>
        <pc:sldMkLst>
          <pc:docMk/>
          <pc:sldMk cId="0" sldId="259"/>
        </pc:sldMkLst>
        <pc:spChg chg="mod">
          <ac:chgData name="Eva Sanchis" userId="S::eva@redress.org::ed6ab05a-6555-4b39-bffe-6bf4bc376e2f" providerId="AD" clId="Web-{36862855-25FF-7B81-09B5-EC2CEDCCEF33}" dt="2021-07-22T14:49:00.797" v="9" actId="1076"/>
          <ac:spMkLst>
            <pc:docMk/>
            <pc:sldMk cId="0" sldId="259"/>
            <ac:spMk id="185" creationId="{00000000-0000-0000-0000-000000000000}"/>
          </ac:spMkLst>
        </pc:spChg>
        <pc:picChg chg="add del mod">
          <ac:chgData name="Eva Sanchis" userId="S::eva@redress.org::ed6ab05a-6555-4b39-bffe-6bf4bc376e2f" providerId="AD" clId="Web-{36862855-25FF-7B81-09B5-EC2CEDCCEF33}" dt="2021-07-22T14:49:11.641" v="12"/>
          <ac:picMkLst>
            <pc:docMk/>
            <pc:sldMk cId="0" sldId="259"/>
            <ac:picMk id="2" creationId="{9184E11A-3899-423C-97F9-E4C5E2D82614}"/>
          </ac:picMkLst>
        </pc:picChg>
      </pc:sldChg>
    </pc:docChg>
  </pc:docChgLst>
  <pc:docChgLst>
    <pc:chgData name="Eva Sanchis" userId="S::eva@redress.org::ed6ab05a-6555-4b39-bffe-6bf4bc376e2f" providerId="AD" clId="Web-{78F44EF9-4ED9-FBBE-1D50-7BA2DBAE6A79}"/>
    <pc:docChg chg="modSld">
      <pc:chgData name="Eva Sanchis" userId="S::eva@redress.org::ed6ab05a-6555-4b39-bffe-6bf4bc376e2f" providerId="AD" clId="Web-{78F44EF9-4ED9-FBBE-1D50-7BA2DBAE6A79}" dt="2021-07-26T10:20:36.966" v="15" actId="1076"/>
      <pc:docMkLst>
        <pc:docMk/>
      </pc:docMkLst>
      <pc:sldChg chg="modSp">
        <pc:chgData name="Eva Sanchis" userId="S::eva@redress.org::ed6ab05a-6555-4b39-bffe-6bf4bc376e2f" providerId="AD" clId="Web-{78F44EF9-4ED9-FBBE-1D50-7BA2DBAE6A79}" dt="2021-07-26T10:20:36.966" v="15" actId="1076"/>
        <pc:sldMkLst>
          <pc:docMk/>
          <pc:sldMk cId="0" sldId="274"/>
        </pc:sldMkLst>
        <pc:spChg chg="mod">
          <ac:chgData name="Eva Sanchis" userId="S::eva@redress.org::ed6ab05a-6555-4b39-bffe-6bf4bc376e2f" providerId="AD" clId="Web-{78F44EF9-4ED9-FBBE-1D50-7BA2DBAE6A79}" dt="2021-07-26T10:20:22.887" v="14" actId="1076"/>
          <ac:spMkLst>
            <pc:docMk/>
            <pc:sldMk cId="0" sldId="274"/>
            <ac:spMk id="468" creationId="{00000000-0000-0000-0000-000000000000}"/>
          </ac:spMkLst>
        </pc:spChg>
        <pc:spChg chg="mod">
          <ac:chgData name="Eva Sanchis" userId="S::eva@redress.org::ed6ab05a-6555-4b39-bffe-6bf4bc376e2f" providerId="AD" clId="Web-{78F44EF9-4ED9-FBBE-1D50-7BA2DBAE6A79}" dt="2021-07-26T10:20:36.966" v="15" actId="1076"/>
          <ac:spMkLst>
            <pc:docMk/>
            <pc:sldMk cId="0" sldId="274"/>
            <ac:spMk id="469" creationId="{00000000-0000-0000-0000-000000000000}"/>
          </ac:spMkLst>
        </pc:spChg>
        <pc:picChg chg="mod">
          <ac:chgData name="Eva Sanchis" userId="S::eva@redress.org::ed6ab05a-6555-4b39-bffe-6bf4bc376e2f" providerId="AD" clId="Web-{78F44EF9-4ED9-FBBE-1D50-7BA2DBAE6A79}" dt="2021-07-26T10:19:56.512" v="12" actId="1076"/>
          <ac:picMkLst>
            <pc:docMk/>
            <pc:sldMk cId="0" sldId="274"/>
            <ac:picMk id="3" creationId="{F95E79D6-0F89-46C5-9D61-EF13EAD4E212}"/>
          </ac:picMkLst>
        </pc:picChg>
      </pc:sldChg>
    </pc:docChg>
  </pc:docChgLst>
  <pc:docChgLst>
    <pc:chgData name="Jodie Chun" userId="S::jodie@redress.org::8ed0a5a0-8efe-4069-8b7f-59f41d0f946c" providerId="AD" clId="Web-{63628E20-CB8F-E595-4B17-0C318D5A4DB4}"/>
    <pc:docChg chg="modSld">
      <pc:chgData name="Jodie Chun" userId="S::jodie@redress.org::8ed0a5a0-8efe-4069-8b7f-59f41d0f946c" providerId="AD" clId="Web-{63628E20-CB8F-E595-4B17-0C318D5A4DB4}" dt="2021-07-22T14:45:46.371" v="1" actId="1076"/>
      <pc:docMkLst>
        <pc:docMk/>
      </pc:docMkLst>
      <pc:sldChg chg="modSp">
        <pc:chgData name="Jodie Chun" userId="S::jodie@redress.org::8ed0a5a0-8efe-4069-8b7f-59f41d0f946c" providerId="AD" clId="Web-{63628E20-CB8F-E595-4B17-0C318D5A4DB4}" dt="2021-07-22T14:45:46.371" v="1" actId="1076"/>
        <pc:sldMkLst>
          <pc:docMk/>
          <pc:sldMk cId="0" sldId="259"/>
        </pc:sldMkLst>
        <pc:spChg chg="mod">
          <ac:chgData name="Jodie Chun" userId="S::jodie@redress.org::8ed0a5a0-8efe-4069-8b7f-59f41d0f946c" providerId="AD" clId="Web-{63628E20-CB8F-E595-4B17-0C318D5A4DB4}" dt="2021-07-22T14:45:46.371" v="1" actId="1076"/>
          <ac:spMkLst>
            <pc:docMk/>
            <pc:sldMk cId="0" sldId="259"/>
            <ac:spMk id="172" creationId="{00000000-0000-0000-0000-000000000000}"/>
          </ac:spMkLst>
        </pc:spChg>
      </pc:sldChg>
    </pc:docChg>
  </pc:docChgLst>
  <pc:docChgLst>
    <pc:chgData name="Jodie Chun" userId="8ed0a5a0-8efe-4069-8b7f-59f41d0f946c" providerId="ADAL" clId="{165D9227-173F-4924-B2D5-97D2BC901722}"/>
    <pc:docChg chg="undo redo custSel modSld">
      <pc:chgData name="Jodie Chun" userId="8ed0a5a0-8efe-4069-8b7f-59f41d0f946c" providerId="ADAL" clId="{165D9227-173F-4924-B2D5-97D2BC901722}" dt="2021-07-23T12:05:16.801" v="11" actId="1076"/>
      <pc:docMkLst>
        <pc:docMk/>
      </pc:docMkLst>
      <pc:sldChg chg="modSp mod">
        <pc:chgData name="Jodie Chun" userId="8ed0a5a0-8efe-4069-8b7f-59f41d0f946c" providerId="ADAL" clId="{165D9227-173F-4924-B2D5-97D2BC901722}" dt="2021-07-23T12:05:16.801" v="11" actId="1076"/>
        <pc:sldMkLst>
          <pc:docMk/>
          <pc:sldMk cId="0" sldId="266"/>
        </pc:sldMkLst>
        <pc:spChg chg="mod">
          <ac:chgData name="Jodie Chun" userId="8ed0a5a0-8efe-4069-8b7f-59f41d0f946c" providerId="ADAL" clId="{165D9227-173F-4924-B2D5-97D2BC901722}" dt="2021-07-23T12:04:53.025" v="7" actId="1076"/>
          <ac:spMkLst>
            <pc:docMk/>
            <pc:sldMk cId="0" sldId="266"/>
            <ac:spMk id="337" creationId="{00000000-0000-0000-0000-000000000000}"/>
          </ac:spMkLst>
        </pc:spChg>
        <pc:spChg chg="mod">
          <ac:chgData name="Jodie Chun" userId="8ed0a5a0-8efe-4069-8b7f-59f41d0f946c" providerId="ADAL" clId="{165D9227-173F-4924-B2D5-97D2BC901722}" dt="2021-07-23T12:05:08.174" v="10" actId="1076"/>
          <ac:spMkLst>
            <pc:docMk/>
            <pc:sldMk cId="0" sldId="266"/>
            <ac:spMk id="338" creationId="{00000000-0000-0000-0000-000000000000}"/>
          </ac:spMkLst>
        </pc:spChg>
        <pc:spChg chg="mod">
          <ac:chgData name="Jodie Chun" userId="8ed0a5a0-8efe-4069-8b7f-59f41d0f946c" providerId="ADAL" clId="{165D9227-173F-4924-B2D5-97D2BC901722}" dt="2021-07-23T12:05:16.801" v="11" actId="1076"/>
          <ac:spMkLst>
            <pc:docMk/>
            <pc:sldMk cId="0" sldId="266"/>
            <ac:spMk id="345" creationId="{00000000-0000-0000-0000-000000000000}"/>
          </ac:spMkLst>
        </pc:spChg>
      </pc:sldChg>
    </pc:docChg>
  </pc:docChgLst>
  <pc:docChgLst>
    <pc:chgData name="Eva Sanchis" userId="S::eva@redress.org::ed6ab05a-6555-4b39-bffe-6bf4bc376e2f" providerId="AD" clId="Web-{502A25C5-6AF8-0769-F81E-D7DAD049A4EF}"/>
    <pc:docChg chg="delSld">
      <pc:chgData name="Eva Sanchis" userId="S::eva@redress.org::ed6ab05a-6555-4b39-bffe-6bf4bc376e2f" providerId="AD" clId="Web-{502A25C5-6AF8-0769-F81E-D7DAD049A4EF}" dt="2021-07-26T14:13:12.631" v="0"/>
      <pc:docMkLst>
        <pc:docMk/>
      </pc:docMkLst>
      <pc:sldChg chg="del">
        <pc:chgData name="Eva Sanchis" userId="S::eva@redress.org::ed6ab05a-6555-4b39-bffe-6bf4bc376e2f" providerId="AD" clId="Web-{502A25C5-6AF8-0769-F81E-D7DAD049A4EF}" dt="2021-07-26T14:13:12.631" v="0"/>
        <pc:sldMkLst>
          <pc:docMk/>
          <pc:sldMk cId="0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dirty="0"/>
              <a:t>Photo of protesters waving national flags in </a:t>
            </a:r>
            <a:r>
              <a:rPr dirty="0" err="1"/>
              <a:t>Karthoum</a:t>
            </a:r>
            <a:r>
              <a:rPr dirty="0"/>
              <a:t>, Sudan’s capital, in April 2019 as the continuing citizen protests enter its fourth week since the fall of President Omar al-Bashir. The protesters were demanding that the transitional military council, that took power, be disbanded and for a new interim civilian ruling council be formed to enable the country to move towards a more democratic form of rule (© David Rose/</a:t>
            </a:r>
            <a:r>
              <a:rPr dirty="0" err="1"/>
              <a:t>Panos</a:t>
            </a:r>
            <a:r>
              <a:rPr dirty="0"/>
              <a:t> Pictures).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Photo </a:t>
            </a:r>
            <a:r>
              <a:rPr lang="en-GB" dirty="0"/>
              <a:t>© </a:t>
            </a:r>
            <a:r>
              <a:rPr lang="en-US" b="0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ESA/REDRESS</a:t>
            </a:r>
            <a:r>
              <a:rPr lang="en-US" dirty="0">
                <a:solidFill>
                  <a:srgbClr val="000000"/>
                </a:solidFill>
                <a:latin typeface="Segoe UI"/>
                <a:cs typeface="Segoe UI"/>
              </a:rPr>
              <a:t>.</a:t>
            </a:r>
            <a:endParaRPr dirty="0">
              <a:latin typeface="Segoe UI"/>
              <a:cs typeface="Segoe UI"/>
            </a:endParaRPr>
          </a:p>
          <a:p>
            <a:pPr>
              <a:defRPr sz="1200"/>
            </a:pPr>
            <a:r>
              <a:rPr dirty="0"/>
              <a:t>Engaging and empowering individuals and communities</a:t>
            </a:r>
          </a:p>
          <a:p>
            <a:pPr>
              <a:defRPr sz="1200"/>
            </a:pPr>
            <a:r>
              <a:rPr dirty="0"/>
              <a:t>Lived experience – effective and compelling advocates</a:t>
            </a:r>
          </a:p>
          <a:p>
            <a:pPr>
              <a:defRPr sz="1200"/>
            </a:pPr>
            <a:r>
              <a:rPr dirty="0"/>
              <a:t>Social </a:t>
            </a:r>
            <a:r>
              <a:rPr dirty="0" err="1"/>
              <a:t>mobilisation</a:t>
            </a:r>
            <a:r>
              <a:rPr dirty="0"/>
              <a:t> and public opinion - facilitate decision-making</a:t>
            </a:r>
          </a:p>
          <a:p>
            <a:pPr>
              <a:defRPr sz="1200"/>
            </a:pPr>
            <a:r>
              <a:rPr dirty="0"/>
              <a:t>Training and capacity-building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0" name="Shape 4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rPr lang="en-GB" dirty="0"/>
              <a:t>Photo © Muhammadtaha Ibrahim </a:t>
            </a:r>
            <a:r>
              <a:rPr lang="en-GB" dirty="0" err="1"/>
              <a:t>Ma'Aji_Unsplash</a:t>
            </a:r>
            <a:r>
              <a:rPr lang="en-GB" dirty="0"/>
              <a:t>.</a:t>
            </a:r>
            <a:endParaRPr lang="en-GB"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 sz="1200"/>
            </a:pPr>
            <a:r>
              <a:rPr dirty="0"/>
              <a:t>Pressure and visibility </a:t>
            </a:r>
          </a:p>
          <a:p>
            <a:pPr>
              <a:defRPr sz="1200"/>
            </a:pPr>
            <a:r>
              <a:rPr dirty="0"/>
              <a:t>Well-timed and sustained attention</a:t>
            </a:r>
          </a:p>
          <a:p>
            <a:pPr>
              <a:defRPr sz="1200"/>
            </a:pPr>
            <a:r>
              <a:rPr dirty="0"/>
              <a:t>Press releases, interviews, press conferences</a:t>
            </a:r>
          </a:p>
          <a:p>
            <a:pPr>
              <a:defRPr sz="1200"/>
            </a:pPr>
            <a:r>
              <a:rPr dirty="0"/>
              <a:t>Plan media strategy around stages of litigation – updates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2" name="Shape 4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rPr lang="en-GB" dirty="0"/>
              <a:t>Photo © LFJL.</a:t>
            </a:r>
          </a:p>
          <a:p>
            <a:pPr>
              <a:defRPr sz="1200"/>
            </a:pPr>
            <a:r>
              <a:rPr dirty="0"/>
              <a:t>Inform the public about the issue </a:t>
            </a:r>
          </a:p>
          <a:p>
            <a:pPr>
              <a:defRPr sz="1200"/>
            </a:pPr>
            <a:r>
              <a:rPr dirty="0"/>
              <a:t>Generate support</a:t>
            </a:r>
          </a:p>
          <a:p>
            <a:pPr>
              <a:defRPr sz="1200"/>
            </a:pPr>
            <a:r>
              <a:rPr dirty="0"/>
              <a:t>Workshops and conferences, print, internet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4" name="Shape 4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 i="1"/>
            </a:pPr>
            <a:r>
              <a:rPr dirty="0"/>
              <a:t>Photo of Azul Rojas Marín (© </a:t>
            </a:r>
            <a:r>
              <a:rPr dirty="0" err="1"/>
              <a:t>Promsex</a:t>
            </a:r>
            <a:r>
              <a:rPr dirty="0"/>
              <a:t>).</a:t>
            </a:r>
          </a:p>
          <a:p>
            <a:pPr>
              <a:defRPr sz="1200" i="1"/>
            </a:pPr>
            <a:r>
              <a:rPr dirty="0"/>
              <a:t>More information about the case: https://redress.org/casework/azul-rojas-marin-v-peru/</a:t>
            </a:r>
          </a:p>
          <a:p>
            <a:pPr>
              <a:defRPr sz="1200" i="1"/>
            </a:pPr>
            <a:r>
              <a:rPr dirty="0"/>
              <a:t>Video of the Azul case in English: https://youtu.be/qfx1DF1J2gI</a:t>
            </a:r>
          </a:p>
          <a:p>
            <a:pPr>
              <a:defRPr sz="1200" i="1"/>
            </a:pPr>
            <a:r>
              <a:rPr dirty="0"/>
              <a:t>Video of the Azul case in Spanish: https://youtu.be/NLmZC1MvYhY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9" name="Shape 4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This slide can be moved or copied to any point in the presentation to encourage brainstorming on a specific sub-theme.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dirty="0"/>
              <a:t>Photo of the Palace of Nations (Palais des Nations), home of the United Nations Office in Geneva, Switzerland (© UN Photo).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hape 2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dirty="0"/>
              <a:t>Photo of a press briefing with Jens </a:t>
            </a:r>
            <a:r>
              <a:rPr dirty="0" err="1"/>
              <a:t>Modvig</a:t>
            </a:r>
            <a:r>
              <a:rPr dirty="0"/>
              <a:t>, Chair of Committee against Torture; Malcolm Evans, Chair of Subcommittee on Prevention of Torture; and Nils Melzer, Special Rapporteur on Torture (© UN Photo).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t>Photo of Nazanin Zaghari-Ratcliffe and her daughter Gabriella (© Free Nazanin Campaign).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" name="Shape 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28600">
              <a:defRPr sz="1200"/>
            </a:lvl1pPr>
          </a:lstStyle>
          <a:p>
            <a:r>
              <a:t>Photo © Nathan Dumlao on Unsplash.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Photos: </a:t>
            </a:r>
            <a:r>
              <a:rPr lang="en-GB" dirty="0" err="1"/>
              <a:t>Alamy</a:t>
            </a:r>
            <a:r>
              <a:rPr lang="en-GB" dirty="0"/>
              <a:t>; LFJL; Fabien </a:t>
            </a:r>
            <a:r>
              <a:rPr lang="en-GB" dirty="0" err="1"/>
              <a:t>Barral</a:t>
            </a:r>
            <a:r>
              <a:rPr lang="en-GB" dirty="0"/>
              <a:t>, </a:t>
            </a:r>
            <a:r>
              <a:rPr lang="en-GB" dirty="0" err="1"/>
              <a:t>Unsplash</a:t>
            </a:r>
            <a:r>
              <a:rPr lang="en-GB" dirty="0"/>
              <a:t>; Camilo Jimenez, </a:t>
            </a:r>
            <a:r>
              <a:rPr lang="en-GB" dirty="0" err="1"/>
              <a:t>Unsplash</a:t>
            </a:r>
            <a:r>
              <a:rPr lang="en-GB" dirty="0"/>
              <a:t>; </a:t>
            </a:r>
            <a:r>
              <a:rPr lang="fi-FI" dirty="0"/>
              <a:t>Inaki del Olmo, Unplash;</a:t>
            </a:r>
            <a:r>
              <a:rPr lang="en-US" dirty="0"/>
              <a:t> The Climate Reality Project, </a:t>
            </a:r>
            <a:r>
              <a:rPr lang="en-US" dirty="0" err="1"/>
              <a:t>Unsplash</a:t>
            </a:r>
            <a:r>
              <a:rPr lang="en-US" dirty="0"/>
              <a:t>; (</a:t>
            </a:r>
            <a:r>
              <a:rPr lang="en-GB" dirty="0"/>
              <a:t>© </a:t>
            </a:r>
            <a:r>
              <a:rPr lang="en-US" dirty="0"/>
              <a:t>REDRESS).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28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2" name="Shape 4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rPr lang="en-US" sz="18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Photo of a hearing at the Inter-American Court of Human Rights (© REDRESS).</a:t>
            </a:r>
            <a:endParaRPr lang="en-GB"/>
          </a:p>
          <a:p>
            <a:pPr>
              <a:defRPr sz="1200"/>
            </a:pPr>
            <a:r>
              <a:rPr lang="en-GB"/>
              <a:t>Domestic, regional, international courts</a:t>
            </a:r>
          </a:p>
          <a:p>
            <a:pPr>
              <a:defRPr sz="1200"/>
            </a:pPr>
            <a:r>
              <a:t>Can </a:t>
            </a:r>
            <a:r>
              <a:rPr dirty="0"/>
              <a:t>contribute to direct change for victims </a:t>
            </a:r>
          </a:p>
          <a:p>
            <a:pPr>
              <a:defRPr sz="1200"/>
            </a:pPr>
            <a:r>
              <a:rPr dirty="0"/>
              <a:t>Can contribute to legal, policy and institutional change</a:t>
            </a:r>
          </a:p>
          <a:p>
            <a:pPr>
              <a:defRPr sz="1200"/>
            </a:pPr>
            <a:r>
              <a:rPr dirty="0"/>
              <a:t>Can influence gradual social and political change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4" name="Shape 4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rPr dirty="0"/>
              <a:t>Photo: International Criminal Court’s Assembly of State Parties (© Mathias </a:t>
            </a:r>
            <a:r>
              <a:rPr dirty="0" err="1"/>
              <a:t>Berkovic</a:t>
            </a:r>
            <a:r>
              <a:rPr dirty="0"/>
              <a:t>/CICC)</a:t>
            </a:r>
          </a:p>
          <a:p>
            <a:pPr>
              <a:defRPr sz="1200"/>
            </a:pPr>
            <a:r>
              <a:rPr dirty="0"/>
              <a:t>Dialogue and discussions </a:t>
            </a:r>
          </a:p>
          <a:p>
            <a:pPr>
              <a:defRPr sz="1200"/>
            </a:pPr>
            <a:r>
              <a:rPr dirty="0"/>
              <a:t>One-on-one meetings </a:t>
            </a:r>
          </a:p>
          <a:p>
            <a:pPr>
              <a:defRPr sz="1200"/>
            </a:pPr>
            <a:r>
              <a:rPr dirty="0"/>
              <a:t>Committee membership and building relationships</a:t>
            </a:r>
          </a:p>
          <a:p>
            <a:pPr>
              <a:defRPr sz="1200"/>
            </a:pPr>
            <a:r>
              <a:rPr dirty="0"/>
              <a:t>Lobbying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6" name="Shape 4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rPr lang="en-US" dirty="0"/>
              <a:t>Photo by Inaki del Olmo on </a:t>
            </a:r>
            <a:r>
              <a:rPr lang="en-US" dirty="0" err="1"/>
              <a:t>Unsplash</a:t>
            </a:r>
            <a:r>
              <a:rPr lang="en-US" dirty="0"/>
              <a:t>.</a:t>
            </a:r>
          </a:p>
          <a:p>
            <a:pPr>
              <a:defRPr sz="1200"/>
            </a:pPr>
            <a:r>
              <a:rPr dirty="0"/>
              <a:t>Position papers, briefing notes, factsheets, reports</a:t>
            </a:r>
          </a:p>
          <a:p>
            <a:pPr>
              <a:defRPr sz="1200"/>
            </a:pPr>
            <a:r>
              <a:rPr dirty="0"/>
              <a:t>Formal submissions to institutions e.g. shadow reports</a:t>
            </a:r>
          </a:p>
          <a:p>
            <a:pPr>
              <a:defRPr sz="1200"/>
            </a:pPr>
            <a:r>
              <a:rPr dirty="0"/>
              <a:t>Credibility</a:t>
            </a:r>
          </a:p>
          <a:p>
            <a:pPr>
              <a:defRPr sz="1200"/>
            </a:pPr>
            <a:r>
              <a:rPr dirty="0"/>
              <a:t>More difficult to ignore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406400" indent="-355600" algn="ctr">
              <a:buClrTx/>
              <a:buSzTx/>
              <a:buFontTx/>
              <a:buNone/>
              <a:defRPr sz="2400"/>
            </a:lvl1pPr>
            <a:lvl2pPr marL="406400" indent="127000" algn="ctr">
              <a:buClrTx/>
              <a:buSzTx/>
              <a:buFontTx/>
              <a:buNone/>
              <a:defRPr sz="2400"/>
            </a:lvl2pPr>
            <a:lvl3pPr marL="406400" indent="609600" algn="ctr">
              <a:buClrTx/>
              <a:buSzTx/>
              <a:buFontTx/>
              <a:buNone/>
              <a:defRPr sz="2400"/>
            </a:lvl3pPr>
            <a:lvl4pPr marL="406400" indent="1079500" algn="ctr">
              <a:buClrTx/>
              <a:buSzTx/>
              <a:buFontTx/>
              <a:buNone/>
              <a:defRPr sz="2400"/>
            </a:lvl4pPr>
            <a:lvl5pPr marL="406400" indent="153670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Google Shape;36;p27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sz="2400" b="1"/>
            </a:lvl1pPr>
            <a:lvl2pPr marL="228600" indent="457200">
              <a:buClrTx/>
              <a:buSzTx/>
              <a:buFontTx/>
              <a:buNone/>
              <a:defRPr sz="2400" b="1"/>
            </a:lvl2pPr>
            <a:lvl3pPr marL="228600" indent="914400">
              <a:buClrTx/>
              <a:buSzTx/>
              <a:buFontTx/>
              <a:buNone/>
              <a:defRPr sz="2400" b="1"/>
            </a:lvl3pPr>
            <a:lvl4pPr marL="228600" indent="1371600">
              <a:buClrTx/>
              <a:buSzTx/>
              <a:buFontTx/>
              <a:buNone/>
              <a:defRPr sz="2400" b="1"/>
            </a:lvl4pPr>
            <a:lvl5pPr marL="228600" indent="18288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Google Shape;43;p28"/>
          <p:cNvSpPr txBox="1">
            <a:spLocks noGrp="1"/>
          </p:cNvSpPr>
          <p:nvPr>
            <p:ph type="body" sz="half" idx="21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" name="Google Shape;44;p28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2" name="Google Shape;45;p28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Google Shape;61;p31"/>
          <p:cNvSpPr txBox="1"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0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6" name="Google Shape;67;p3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971550" marR="0" indent="-4000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508760" marR="0" indent="-4800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qfx1DF1J2g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ZYzXc83TuGo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88;p1"/>
          <p:cNvSpPr/>
          <p:nvPr/>
        </p:nvSpPr>
        <p:spPr>
          <a:xfrm>
            <a:off x="322728" y="351756"/>
            <a:ext cx="11564471" cy="3159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Google Shape;89;p1"/>
          <p:cNvSpPr/>
          <p:nvPr/>
        </p:nvSpPr>
        <p:spPr>
          <a:xfrm>
            <a:off x="322728" y="937248"/>
            <a:ext cx="11564471" cy="3159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Google Shape;90;p1"/>
          <p:cNvSpPr/>
          <p:nvPr/>
        </p:nvSpPr>
        <p:spPr>
          <a:xfrm>
            <a:off x="-1" y="1522740"/>
            <a:ext cx="3698699" cy="315899"/>
          </a:xfrm>
          <a:prstGeom prst="rect">
            <a:avLst/>
          </a:pr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Google Shape;91;p1"/>
          <p:cNvSpPr/>
          <p:nvPr/>
        </p:nvSpPr>
        <p:spPr>
          <a:xfrm>
            <a:off x="-1" y="2108232"/>
            <a:ext cx="5024065" cy="315899"/>
          </a:xfrm>
          <a:prstGeom prst="rect">
            <a:avLst/>
          </a:pr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Google Shape;92;p1"/>
          <p:cNvSpPr/>
          <p:nvPr/>
        </p:nvSpPr>
        <p:spPr>
          <a:xfrm>
            <a:off x="-2" y="2693724"/>
            <a:ext cx="4448713" cy="315899"/>
          </a:xfrm>
          <a:prstGeom prst="rect">
            <a:avLst/>
          </a:pr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Google Shape;93;p1"/>
          <p:cNvSpPr/>
          <p:nvPr/>
        </p:nvSpPr>
        <p:spPr>
          <a:xfrm>
            <a:off x="322728" y="3864709"/>
            <a:ext cx="11564471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Google Shape;94;p1"/>
          <p:cNvSpPr/>
          <p:nvPr/>
        </p:nvSpPr>
        <p:spPr>
          <a:xfrm>
            <a:off x="322728" y="4450200"/>
            <a:ext cx="11564471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Google Shape;95;p1"/>
          <p:cNvSpPr/>
          <p:nvPr/>
        </p:nvSpPr>
        <p:spPr>
          <a:xfrm>
            <a:off x="322727" y="5035693"/>
            <a:ext cx="8498545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Google Shape;96;p1"/>
          <p:cNvSpPr/>
          <p:nvPr/>
        </p:nvSpPr>
        <p:spPr>
          <a:xfrm>
            <a:off x="322727" y="5621185"/>
            <a:ext cx="8498545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Google Shape;97;p1"/>
          <p:cNvSpPr/>
          <p:nvPr/>
        </p:nvSpPr>
        <p:spPr>
          <a:xfrm>
            <a:off x="322728" y="6206680"/>
            <a:ext cx="11564471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5" name="Google Shape;98;p1" descr="Google Shape;98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140" y="5035693"/>
            <a:ext cx="2779060" cy="92067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Google Shape;99;p1"/>
          <p:cNvSpPr/>
          <p:nvPr/>
        </p:nvSpPr>
        <p:spPr>
          <a:xfrm>
            <a:off x="6407150" y="1522749"/>
            <a:ext cx="5784301" cy="315901"/>
          </a:xfrm>
          <a:prstGeom prst="rect">
            <a:avLst/>
          </a:pr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Google Shape;100;p1"/>
          <p:cNvSpPr/>
          <p:nvPr/>
        </p:nvSpPr>
        <p:spPr>
          <a:xfrm>
            <a:off x="7743300" y="2108224"/>
            <a:ext cx="4448701" cy="315901"/>
          </a:xfrm>
          <a:prstGeom prst="rect">
            <a:avLst/>
          </a:pr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Google Shape;101;p1"/>
          <p:cNvSpPr/>
          <p:nvPr/>
        </p:nvSpPr>
        <p:spPr>
          <a:xfrm>
            <a:off x="7167925" y="2693724"/>
            <a:ext cx="5024101" cy="315901"/>
          </a:xfrm>
          <a:prstGeom prst="rect">
            <a:avLst/>
          </a:pr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Google Shape;102;p1"/>
          <p:cNvSpPr/>
          <p:nvPr/>
        </p:nvSpPr>
        <p:spPr>
          <a:xfrm>
            <a:off x="-1" y="3279216"/>
            <a:ext cx="5784352" cy="315899"/>
          </a:xfrm>
          <a:prstGeom prst="rect">
            <a:avLst/>
          </a:pr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34" name="Google Shape;103;p1"/>
          <p:cNvGrpSpPr/>
          <p:nvPr/>
        </p:nvGrpSpPr>
        <p:grpSpPr>
          <a:xfrm>
            <a:off x="3794324" y="1374699"/>
            <a:ext cx="5040979" cy="2325540"/>
            <a:chOff x="0" y="0"/>
            <a:chExt cx="5040977" cy="2325540"/>
          </a:xfrm>
        </p:grpSpPr>
        <p:sp>
          <p:nvSpPr>
            <p:cNvPr id="130" name="Google Shape;104;p1"/>
            <p:cNvSpPr txBox="1"/>
            <p:nvPr/>
          </p:nvSpPr>
          <p:spPr>
            <a:xfrm>
              <a:off x="0" y="0"/>
              <a:ext cx="2567100" cy="560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3300" b="1"/>
              </a:lvl1pPr>
            </a:lstStyle>
            <a:p>
              <a:r>
                <a:t>STRATEGIC</a:t>
              </a:r>
            </a:p>
          </p:txBody>
        </p:sp>
        <p:sp>
          <p:nvSpPr>
            <p:cNvPr id="131" name="Google Shape;105;p1"/>
            <p:cNvSpPr txBox="1"/>
            <p:nvPr/>
          </p:nvSpPr>
          <p:spPr>
            <a:xfrm>
              <a:off x="1327346" y="589282"/>
              <a:ext cx="2923474" cy="560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3300" b="1"/>
              </a:lvl1pPr>
            </a:lstStyle>
            <a:p>
              <a:r>
                <a:t>LITIGATION:</a:t>
              </a:r>
            </a:p>
          </p:txBody>
        </p:sp>
        <p:sp>
          <p:nvSpPr>
            <p:cNvPr id="132" name="Google Shape;106;p1"/>
            <p:cNvSpPr txBox="1"/>
            <p:nvPr/>
          </p:nvSpPr>
          <p:spPr>
            <a:xfrm>
              <a:off x="765274" y="1177450"/>
              <a:ext cx="2496533" cy="560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3300" b="1"/>
              </a:lvl1pPr>
            </a:lstStyle>
            <a:p>
              <a:r>
                <a:t>ADVOCACY</a:t>
              </a:r>
            </a:p>
          </p:txBody>
        </p:sp>
        <p:sp>
          <p:nvSpPr>
            <p:cNvPr id="133" name="Google Shape;107;p1"/>
            <p:cNvSpPr txBox="1"/>
            <p:nvPr/>
          </p:nvSpPr>
          <p:spPr>
            <a:xfrm>
              <a:off x="2117425" y="1765250"/>
              <a:ext cx="2923552" cy="560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sz="3300" b="1"/>
              </a:lvl1pPr>
            </a:lstStyle>
            <a:p>
              <a:r>
                <a:t>FRAMEWORK</a:t>
              </a:r>
            </a:p>
          </p:txBody>
        </p:sp>
      </p:grpSp>
      <p:sp>
        <p:nvSpPr>
          <p:cNvPr id="135" name="Google Shape;108;p1"/>
          <p:cNvSpPr/>
          <p:nvPr/>
        </p:nvSpPr>
        <p:spPr>
          <a:xfrm>
            <a:off x="8881025" y="3279225"/>
            <a:ext cx="3311100" cy="315901"/>
          </a:xfrm>
          <a:prstGeom prst="rect">
            <a:avLst/>
          </a:pr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39;p11"/>
          <p:cNvSpPr/>
          <p:nvPr/>
        </p:nvSpPr>
        <p:spPr>
          <a:xfrm>
            <a:off x="2862467" y="1941086"/>
            <a:ext cx="6474250" cy="540001"/>
          </a:xfrm>
          <a:prstGeom prst="rect">
            <a:avLst/>
          </a:pr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5" name="Google Shape;340;p11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6" name="Google Shape;341;p11"/>
          <p:cNvSpPr/>
          <p:nvPr/>
        </p:nvSpPr>
        <p:spPr>
          <a:xfrm>
            <a:off x="0" y="535405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7" name="Google Shape;342;p11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8" name="Google Shape;343;p11"/>
          <p:cNvSpPr txBox="1"/>
          <p:nvPr/>
        </p:nvSpPr>
        <p:spPr>
          <a:xfrm>
            <a:off x="800083" y="405780"/>
            <a:ext cx="3989580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BUILDING ALLIANCES</a:t>
            </a:r>
          </a:p>
        </p:txBody>
      </p:sp>
      <p:sp>
        <p:nvSpPr>
          <p:cNvPr id="329" name="Google Shape;344;p11"/>
          <p:cNvSpPr txBox="1"/>
          <p:nvPr/>
        </p:nvSpPr>
        <p:spPr>
          <a:xfrm>
            <a:off x="5501551" y="1983694"/>
            <a:ext cx="1196082" cy="792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r>
              <a:t>Alliances</a:t>
            </a:r>
          </a:p>
        </p:txBody>
      </p:sp>
      <p:sp>
        <p:nvSpPr>
          <p:cNvPr id="330" name="Google Shape;345;p11"/>
          <p:cNvSpPr/>
          <p:nvPr/>
        </p:nvSpPr>
        <p:spPr>
          <a:xfrm>
            <a:off x="2862469" y="2527497"/>
            <a:ext cx="3206950" cy="54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1" name="Google Shape;346;p11"/>
          <p:cNvSpPr txBox="1"/>
          <p:nvPr/>
        </p:nvSpPr>
        <p:spPr>
          <a:xfrm>
            <a:off x="2945196" y="2616301"/>
            <a:ext cx="3041495" cy="350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/>
            </a:lvl1pPr>
          </a:lstStyle>
          <a:p>
            <a:r>
              <a:t>Coordination</a:t>
            </a:r>
          </a:p>
        </p:txBody>
      </p:sp>
      <p:sp>
        <p:nvSpPr>
          <p:cNvPr id="332" name="Google Shape;347;p11"/>
          <p:cNvSpPr/>
          <p:nvPr/>
        </p:nvSpPr>
        <p:spPr>
          <a:xfrm>
            <a:off x="4835387" y="535403"/>
            <a:ext cx="5453053" cy="270003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33" name="Google Shape;348;p11" descr="Google Shape;348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Google Shape;349;p11"/>
          <p:cNvSpPr/>
          <p:nvPr/>
        </p:nvSpPr>
        <p:spPr>
          <a:xfrm>
            <a:off x="6129768" y="2527497"/>
            <a:ext cx="3206950" cy="54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Google Shape;350;p11"/>
          <p:cNvSpPr txBox="1"/>
          <p:nvPr/>
        </p:nvSpPr>
        <p:spPr>
          <a:xfrm>
            <a:off x="6212495" y="2616301"/>
            <a:ext cx="3041496" cy="350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/>
            </a:lvl1pPr>
          </a:lstStyle>
          <a:p>
            <a:r>
              <a:t>Sharing expertise</a:t>
            </a:r>
          </a:p>
        </p:txBody>
      </p:sp>
      <p:sp>
        <p:nvSpPr>
          <p:cNvPr id="336" name="Google Shape;351;p11"/>
          <p:cNvSpPr/>
          <p:nvPr/>
        </p:nvSpPr>
        <p:spPr>
          <a:xfrm>
            <a:off x="5778189" y="3123846"/>
            <a:ext cx="635620" cy="399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" name="Google Shape;352;p11"/>
          <p:cNvSpPr/>
          <p:nvPr/>
        </p:nvSpPr>
        <p:spPr>
          <a:xfrm>
            <a:off x="2862467" y="3571102"/>
            <a:ext cx="6474250" cy="540001"/>
          </a:xfrm>
          <a:prstGeom prst="rect">
            <a:avLst/>
          </a:pr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8" name="Google Shape;353;p11"/>
          <p:cNvSpPr txBox="1"/>
          <p:nvPr/>
        </p:nvSpPr>
        <p:spPr>
          <a:xfrm>
            <a:off x="5413446" y="3605322"/>
            <a:ext cx="1365105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r>
              <a:rPr dirty="0"/>
              <a:t>Message</a:t>
            </a:r>
          </a:p>
        </p:txBody>
      </p:sp>
      <p:sp>
        <p:nvSpPr>
          <p:cNvPr id="339" name="Google Shape;354;p11"/>
          <p:cNvSpPr/>
          <p:nvPr/>
        </p:nvSpPr>
        <p:spPr>
          <a:xfrm>
            <a:off x="2862469" y="4157512"/>
            <a:ext cx="3206950" cy="54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0" name="Google Shape;355;p11"/>
          <p:cNvSpPr txBox="1"/>
          <p:nvPr/>
        </p:nvSpPr>
        <p:spPr>
          <a:xfrm>
            <a:off x="2945196" y="4246317"/>
            <a:ext cx="3041495" cy="350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/>
            </a:lvl1pPr>
          </a:lstStyle>
          <a:p>
            <a:r>
              <a:t>Strength</a:t>
            </a:r>
          </a:p>
        </p:txBody>
      </p:sp>
      <p:sp>
        <p:nvSpPr>
          <p:cNvPr id="341" name="Google Shape;356;p11"/>
          <p:cNvSpPr/>
          <p:nvPr/>
        </p:nvSpPr>
        <p:spPr>
          <a:xfrm>
            <a:off x="6129768" y="4157512"/>
            <a:ext cx="3206950" cy="54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2" name="Google Shape;357;p11"/>
          <p:cNvSpPr txBox="1"/>
          <p:nvPr/>
        </p:nvSpPr>
        <p:spPr>
          <a:xfrm>
            <a:off x="6212495" y="4246317"/>
            <a:ext cx="3041496" cy="350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/>
            </a:lvl1pPr>
          </a:lstStyle>
          <a:p>
            <a:r>
              <a:t>Credibility</a:t>
            </a:r>
          </a:p>
        </p:txBody>
      </p:sp>
      <p:sp>
        <p:nvSpPr>
          <p:cNvPr id="343" name="Google Shape;358;p11"/>
          <p:cNvSpPr/>
          <p:nvPr/>
        </p:nvSpPr>
        <p:spPr>
          <a:xfrm>
            <a:off x="5778189" y="4753862"/>
            <a:ext cx="635620" cy="399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4" name="Google Shape;359;p11"/>
          <p:cNvSpPr/>
          <p:nvPr/>
        </p:nvSpPr>
        <p:spPr>
          <a:xfrm>
            <a:off x="2862467" y="5191181"/>
            <a:ext cx="6474250" cy="540001"/>
          </a:xfrm>
          <a:prstGeom prst="rect">
            <a:avLst/>
          </a:pr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5" name="Google Shape;360;p11"/>
          <p:cNvSpPr txBox="1"/>
          <p:nvPr/>
        </p:nvSpPr>
        <p:spPr>
          <a:xfrm>
            <a:off x="5400366" y="5230370"/>
            <a:ext cx="1391264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r>
              <a:rPr dirty="0"/>
              <a:t>Outcome</a:t>
            </a:r>
          </a:p>
        </p:txBody>
      </p:sp>
      <p:sp>
        <p:nvSpPr>
          <p:cNvPr id="346" name="Google Shape;361;p11"/>
          <p:cNvSpPr/>
          <p:nvPr/>
        </p:nvSpPr>
        <p:spPr>
          <a:xfrm>
            <a:off x="2862469" y="5777591"/>
            <a:ext cx="3206950" cy="54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7" name="Google Shape;362;p11"/>
          <p:cNvSpPr txBox="1"/>
          <p:nvPr/>
        </p:nvSpPr>
        <p:spPr>
          <a:xfrm>
            <a:off x="2945196" y="5866396"/>
            <a:ext cx="3041495" cy="350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/>
            </a:lvl1pPr>
          </a:lstStyle>
          <a:p>
            <a:r>
              <a:t>Changing attitudes</a:t>
            </a:r>
          </a:p>
        </p:txBody>
      </p:sp>
      <p:sp>
        <p:nvSpPr>
          <p:cNvPr id="348" name="Google Shape;363;p11"/>
          <p:cNvSpPr/>
          <p:nvPr/>
        </p:nvSpPr>
        <p:spPr>
          <a:xfrm>
            <a:off x="6129768" y="5777591"/>
            <a:ext cx="3206950" cy="54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9" name="Google Shape;364;p11"/>
          <p:cNvSpPr txBox="1"/>
          <p:nvPr/>
        </p:nvSpPr>
        <p:spPr>
          <a:xfrm>
            <a:off x="6212495" y="5866396"/>
            <a:ext cx="3041496" cy="350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/>
            </a:lvl1pPr>
          </a:lstStyle>
          <a:p>
            <a:r>
              <a:t>Achieving goals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Image Gallery"/>
          <p:cNvGrpSpPr/>
          <p:nvPr/>
        </p:nvGrpSpPr>
        <p:grpSpPr>
          <a:xfrm>
            <a:off x="-6743" y="1503100"/>
            <a:ext cx="12205487" cy="5808329"/>
            <a:chOff x="0" y="0"/>
            <a:chExt cx="12205485" cy="5808327"/>
          </a:xfrm>
        </p:grpSpPr>
        <p:pic>
          <p:nvPicPr>
            <p:cNvPr id="351" name="Nathan Dumlao on Unsplash.jpg" descr="Nathan Dumlao on Unsplash.jpg"/>
            <p:cNvPicPr>
              <a:picLocks noChangeAspect="1"/>
            </p:cNvPicPr>
            <p:nvPr/>
          </p:nvPicPr>
          <p:blipFill>
            <a:blip r:embed="rId3"/>
            <a:srcRect t="34639" b="34639"/>
            <a:stretch>
              <a:fillRect/>
            </a:stretch>
          </p:blipFill>
          <p:spPr>
            <a:xfrm>
              <a:off x="0" y="0"/>
              <a:ext cx="12205485" cy="5382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2" name="Caption"/>
            <p:cNvSpPr/>
            <p:nvPr/>
          </p:nvSpPr>
          <p:spPr>
            <a:xfrm>
              <a:off x="0" y="5458543"/>
              <a:ext cx="12205485" cy="349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r>
                <a:t>Caption</a:t>
              </a:r>
            </a:p>
          </p:txBody>
        </p:sp>
      </p:grpSp>
      <p:sp>
        <p:nvSpPr>
          <p:cNvPr id="354" name="Google Shape;371;p12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5" name="Google Shape;372;p12"/>
          <p:cNvSpPr/>
          <p:nvPr/>
        </p:nvSpPr>
        <p:spPr>
          <a:xfrm>
            <a:off x="0" y="530353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6" name="Google Shape;373;p12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7" name="Google Shape;374;p12"/>
          <p:cNvSpPr txBox="1"/>
          <p:nvPr/>
        </p:nvSpPr>
        <p:spPr>
          <a:xfrm>
            <a:off x="800084" y="405707"/>
            <a:ext cx="4711576" cy="52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rPr dirty="0"/>
              <a:t>PLANNING AND DELIVERY</a:t>
            </a:r>
          </a:p>
        </p:txBody>
      </p:sp>
      <p:sp>
        <p:nvSpPr>
          <p:cNvPr id="358" name="Google Shape;375;p12"/>
          <p:cNvSpPr/>
          <p:nvPr/>
        </p:nvSpPr>
        <p:spPr>
          <a:xfrm>
            <a:off x="5630424" y="530353"/>
            <a:ext cx="4658016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59" name="Google Shape;376;p12" descr="Google Shape;376;p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Google Shape;378;p12"/>
          <p:cNvSpPr/>
          <p:nvPr/>
        </p:nvSpPr>
        <p:spPr>
          <a:xfrm>
            <a:off x="4334831" y="2075806"/>
            <a:ext cx="5443371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1" name="Google Shape;379;p12"/>
          <p:cNvSpPr/>
          <p:nvPr/>
        </p:nvSpPr>
        <p:spPr>
          <a:xfrm>
            <a:off x="4465716" y="1833544"/>
            <a:ext cx="51816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2" name="Google Shape;380;p12"/>
          <p:cNvSpPr txBox="1"/>
          <p:nvPr/>
        </p:nvSpPr>
        <p:spPr>
          <a:xfrm>
            <a:off x="6507402" y="2050212"/>
            <a:ext cx="1098228" cy="3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Planning</a:t>
            </a:r>
          </a:p>
        </p:txBody>
      </p:sp>
      <p:sp>
        <p:nvSpPr>
          <p:cNvPr id="363" name="Google Shape;381;p12"/>
          <p:cNvSpPr/>
          <p:nvPr/>
        </p:nvSpPr>
        <p:spPr>
          <a:xfrm>
            <a:off x="4334831" y="3179099"/>
            <a:ext cx="5443371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4" name="Google Shape;382;p12"/>
          <p:cNvSpPr/>
          <p:nvPr/>
        </p:nvSpPr>
        <p:spPr>
          <a:xfrm>
            <a:off x="4465716" y="3027217"/>
            <a:ext cx="51816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5" name="Google Shape;383;p12"/>
          <p:cNvSpPr txBox="1"/>
          <p:nvPr/>
        </p:nvSpPr>
        <p:spPr>
          <a:xfrm>
            <a:off x="6485538" y="3241404"/>
            <a:ext cx="1141957" cy="3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Flexibility</a:t>
            </a:r>
          </a:p>
        </p:txBody>
      </p:sp>
      <p:sp>
        <p:nvSpPr>
          <p:cNvPr id="366" name="Google Shape;384;p12"/>
          <p:cNvSpPr/>
          <p:nvPr/>
        </p:nvSpPr>
        <p:spPr>
          <a:xfrm>
            <a:off x="4334831" y="4227241"/>
            <a:ext cx="5443371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7" name="Google Shape;385;p12"/>
          <p:cNvSpPr/>
          <p:nvPr/>
        </p:nvSpPr>
        <p:spPr>
          <a:xfrm>
            <a:off x="4465716" y="4081113"/>
            <a:ext cx="51816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8" name="Google Shape;386;p12"/>
          <p:cNvSpPr txBox="1"/>
          <p:nvPr/>
        </p:nvSpPr>
        <p:spPr>
          <a:xfrm>
            <a:off x="6329401" y="4295299"/>
            <a:ext cx="1454231" cy="3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Persistence</a:t>
            </a:r>
          </a:p>
        </p:txBody>
      </p:sp>
      <p:sp>
        <p:nvSpPr>
          <p:cNvPr id="369" name="Google Shape;387;p12"/>
          <p:cNvSpPr/>
          <p:nvPr/>
        </p:nvSpPr>
        <p:spPr>
          <a:xfrm>
            <a:off x="4334831" y="5433614"/>
            <a:ext cx="5443371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0" name="Google Shape;388;p12"/>
          <p:cNvSpPr/>
          <p:nvPr/>
        </p:nvSpPr>
        <p:spPr>
          <a:xfrm>
            <a:off x="4465716" y="5213077"/>
            <a:ext cx="51816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1" name="Google Shape;389;p12"/>
          <p:cNvSpPr txBox="1"/>
          <p:nvPr/>
        </p:nvSpPr>
        <p:spPr>
          <a:xfrm>
            <a:off x="6227111" y="5427946"/>
            <a:ext cx="1658810" cy="3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Opportunities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95;p13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7" name="Google Shape;397;p13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80" name="Google Shape;400;p13" descr="Google Shape;400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Google Shape;401;p13"/>
          <p:cNvSpPr/>
          <p:nvPr/>
        </p:nvSpPr>
        <p:spPr>
          <a:xfrm>
            <a:off x="3545016" y="3873660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solidFill>
            <a:srgbClr val="F9DE35"/>
          </a:solidFill>
          <a:ln w="12700">
            <a:solidFill>
              <a:srgbClr val="F9DE35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2" name="Google Shape;402;p13"/>
          <p:cNvSpPr txBox="1"/>
          <p:nvPr/>
        </p:nvSpPr>
        <p:spPr>
          <a:xfrm>
            <a:off x="3765684" y="4398923"/>
            <a:ext cx="983347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1200"/>
            </a:lvl1pPr>
          </a:lstStyle>
          <a:p>
            <a:r>
              <a:t>Litigation</a:t>
            </a:r>
          </a:p>
        </p:txBody>
      </p:sp>
      <p:sp>
        <p:nvSpPr>
          <p:cNvPr id="387" name="Google Shape;407;p13"/>
          <p:cNvSpPr/>
          <p:nvPr/>
        </p:nvSpPr>
        <p:spPr>
          <a:xfrm>
            <a:off x="3545016" y="2521207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solidFill>
            <a:srgbClr val="F9DE35"/>
          </a:solidFill>
          <a:ln w="12700">
            <a:solidFill>
              <a:srgbClr val="F9DE35"/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8" name="Google Shape;408;p13"/>
          <p:cNvSpPr txBox="1"/>
          <p:nvPr/>
        </p:nvSpPr>
        <p:spPr>
          <a:xfrm>
            <a:off x="3765684" y="3046470"/>
            <a:ext cx="983347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1200"/>
            </a:lvl1pPr>
          </a:lstStyle>
          <a:p>
            <a:r>
              <a:t>Media</a:t>
            </a:r>
          </a:p>
        </p:txBody>
      </p:sp>
      <p:sp>
        <p:nvSpPr>
          <p:cNvPr id="390" name="Google Shape;410;p13"/>
          <p:cNvSpPr/>
          <p:nvPr/>
        </p:nvSpPr>
        <p:spPr>
          <a:xfrm>
            <a:off x="5996287" y="2518441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solidFill>
            <a:srgbClr val="F9DE35"/>
          </a:solidFill>
          <a:ln w="12700">
            <a:solidFill>
              <a:srgbClr val="F9DE35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91" name="Google Shape;411;p13"/>
          <p:cNvSpPr txBox="1"/>
          <p:nvPr/>
        </p:nvSpPr>
        <p:spPr>
          <a:xfrm>
            <a:off x="6096000" y="3043703"/>
            <a:ext cx="1253988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1200"/>
            </a:lvl1pPr>
          </a:lstStyle>
          <a:p>
            <a:r>
              <a:t>Communication</a:t>
            </a:r>
          </a:p>
        </p:txBody>
      </p:sp>
      <p:sp>
        <p:nvSpPr>
          <p:cNvPr id="396" name="Google Shape;416;p13"/>
          <p:cNvSpPr/>
          <p:nvPr/>
        </p:nvSpPr>
        <p:spPr>
          <a:xfrm>
            <a:off x="8448315" y="3886572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solidFill>
            <a:srgbClr val="F9DE35"/>
          </a:solidFill>
          <a:ln w="12700">
            <a:solidFill>
              <a:srgbClr val="F9DE35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97" name="Google Shape;417;p13"/>
          <p:cNvSpPr txBox="1"/>
          <p:nvPr/>
        </p:nvSpPr>
        <p:spPr>
          <a:xfrm>
            <a:off x="8668983" y="4411834"/>
            <a:ext cx="983347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1200"/>
            </a:lvl1pPr>
          </a:lstStyle>
          <a:p>
            <a:r>
              <a:t>Reporting</a:t>
            </a:r>
          </a:p>
        </p:txBody>
      </p:sp>
      <p:sp>
        <p:nvSpPr>
          <p:cNvPr id="399" name="Google Shape;419;p13"/>
          <p:cNvSpPr/>
          <p:nvPr/>
        </p:nvSpPr>
        <p:spPr>
          <a:xfrm>
            <a:off x="4769518" y="4548733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solidFill>
            <a:srgbClr val="F9DE35"/>
          </a:solidFill>
          <a:ln w="12700">
            <a:solidFill>
              <a:srgbClr val="F9DE35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00" name="Google Shape;420;p13"/>
          <p:cNvSpPr txBox="1"/>
          <p:nvPr/>
        </p:nvSpPr>
        <p:spPr>
          <a:xfrm>
            <a:off x="4990186" y="5073996"/>
            <a:ext cx="983347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1200"/>
            </a:lvl1pPr>
          </a:lstStyle>
          <a:p>
            <a:r>
              <a:t>Education</a:t>
            </a:r>
          </a:p>
        </p:txBody>
      </p:sp>
      <p:sp>
        <p:nvSpPr>
          <p:cNvPr id="29" name="Google Shape;147;p4">
            <a:extLst>
              <a:ext uri="{FF2B5EF4-FFF2-40B4-BE49-F238E27FC236}">
                <a16:creationId xmlns:a16="http://schemas.microsoft.com/office/drawing/2014/main" id="{92E9EA63-396C-4785-BFFE-F1B0A2BBD00F}"/>
              </a:ext>
            </a:extLst>
          </p:cNvPr>
          <p:cNvSpPr/>
          <p:nvPr/>
        </p:nvSpPr>
        <p:spPr>
          <a:xfrm>
            <a:off x="0" y="525301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0" name="Google Shape;149;p4">
            <a:extLst>
              <a:ext uri="{FF2B5EF4-FFF2-40B4-BE49-F238E27FC236}">
                <a16:creationId xmlns:a16="http://schemas.microsoft.com/office/drawing/2014/main" id="{FE0AC51F-31B2-4CD0-9645-63A261ED1F33}"/>
              </a:ext>
            </a:extLst>
          </p:cNvPr>
          <p:cNvSpPr txBox="1"/>
          <p:nvPr/>
        </p:nvSpPr>
        <p:spPr>
          <a:xfrm>
            <a:off x="811037" y="395676"/>
            <a:ext cx="4525278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CAMPAIGN FRAMEWORK</a:t>
            </a:r>
          </a:p>
        </p:txBody>
      </p:sp>
      <p:sp>
        <p:nvSpPr>
          <p:cNvPr id="31" name="Google Shape;150;p4">
            <a:extLst>
              <a:ext uri="{FF2B5EF4-FFF2-40B4-BE49-F238E27FC236}">
                <a16:creationId xmlns:a16="http://schemas.microsoft.com/office/drawing/2014/main" id="{2D0C5498-C2AB-4124-B43C-782E7A924279}"/>
              </a:ext>
            </a:extLst>
          </p:cNvPr>
          <p:cNvSpPr/>
          <p:nvPr/>
        </p:nvSpPr>
        <p:spPr>
          <a:xfrm>
            <a:off x="5466033" y="535405"/>
            <a:ext cx="4822405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Google Shape;154;p4">
            <a:extLst>
              <a:ext uri="{FF2B5EF4-FFF2-40B4-BE49-F238E27FC236}">
                <a16:creationId xmlns:a16="http://schemas.microsoft.com/office/drawing/2014/main" id="{4CF42B5E-80AA-4821-B6A8-6247E9F01D34}"/>
              </a:ext>
            </a:extLst>
          </p:cNvPr>
          <p:cNvSpPr>
            <a:spLocks/>
          </p:cNvSpPr>
          <p:nvPr/>
        </p:nvSpPr>
        <p:spPr>
          <a:xfrm>
            <a:off x="2319001" y="3199113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" name="Google Shape;160;p4">
            <a:extLst>
              <a:ext uri="{FF2B5EF4-FFF2-40B4-BE49-F238E27FC236}">
                <a16:creationId xmlns:a16="http://schemas.microsoft.com/office/drawing/2014/main" id="{1AE0B656-61F1-4451-ABDA-D72A53E319D6}"/>
              </a:ext>
            </a:extLst>
          </p:cNvPr>
          <p:cNvSpPr/>
          <p:nvPr/>
        </p:nvSpPr>
        <p:spPr>
          <a:xfrm>
            <a:off x="4771028" y="1841063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" name="Google Shape;169;p4">
            <a:extLst>
              <a:ext uri="{FF2B5EF4-FFF2-40B4-BE49-F238E27FC236}">
                <a16:creationId xmlns:a16="http://schemas.microsoft.com/office/drawing/2014/main" id="{393AFBF1-425D-46A4-B8D6-8364AD7448CF}"/>
              </a:ext>
            </a:extLst>
          </p:cNvPr>
          <p:cNvSpPr/>
          <p:nvPr/>
        </p:nvSpPr>
        <p:spPr>
          <a:xfrm>
            <a:off x="7222301" y="4556573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" name="Google Shape;172;p4">
            <a:extLst>
              <a:ext uri="{FF2B5EF4-FFF2-40B4-BE49-F238E27FC236}">
                <a16:creationId xmlns:a16="http://schemas.microsoft.com/office/drawing/2014/main" id="{D971E1AB-0B41-457E-8793-D7DC54838323}"/>
              </a:ext>
            </a:extLst>
          </p:cNvPr>
          <p:cNvSpPr/>
          <p:nvPr/>
        </p:nvSpPr>
        <p:spPr>
          <a:xfrm>
            <a:off x="3544260" y="5228880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6" name="Google Shape;163;p4">
            <a:extLst>
              <a:ext uri="{FF2B5EF4-FFF2-40B4-BE49-F238E27FC236}">
                <a16:creationId xmlns:a16="http://schemas.microsoft.com/office/drawing/2014/main" id="{503EF233-B560-4A74-B1D2-C6520C117CAD}"/>
              </a:ext>
            </a:extLst>
          </p:cNvPr>
          <p:cNvSpPr/>
          <p:nvPr/>
        </p:nvSpPr>
        <p:spPr>
          <a:xfrm>
            <a:off x="7222301" y="3206425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solidFill>
            <a:srgbClr val="F9DE35"/>
          </a:solidFill>
          <a:ln w="12700">
            <a:noFill/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7" name="Google Shape;164;p4">
            <a:extLst>
              <a:ext uri="{FF2B5EF4-FFF2-40B4-BE49-F238E27FC236}">
                <a16:creationId xmlns:a16="http://schemas.microsoft.com/office/drawing/2014/main" id="{A02040C4-8FE1-4BAF-BC4A-7D42BDE27984}"/>
              </a:ext>
            </a:extLst>
          </p:cNvPr>
          <p:cNvSpPr/>
          <p:nvPr/>
        </p:nvSpPr>
        <p:spPr>
          <a:xfrm>
            <a:off x="7234026" y="1841063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" name="Google Shape;165;p4">
            <a:extLst>
              <a:ext uri="{FF2B5EF4-FFF2-40B4-BE49-F238E27FC236}">
                <a16:creationId xmlns:a16="http://schemas.microsoft.com/office/drawing/2014/main" id="{25B9BD6F-EA50-468B-A170-453D6DF1656D}"/>
              </a:ext>
            </a:extLst>
          </p:cNvPr>
          <p:cNvSpPr txBox="1"/>
          <p:nvPr/>
        </p:nvSpPr>
        <p:spPr>
          <a:xfrm>
            <a:off x="7442970" y="3718776"/>
            <a:ext cx="983347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1200"/>
            </a:lvl1pPr>
          </a:lstStyle>
          <a:p>
            <a:r>
              <a:rPr dirty="0"/>
              <a:t>Fact-finding</a:t>
            </a:r>
          </a:p>
        </p:txBody>
      </p:sp>
      <p:sp>
        <p:nvSpPr>
          <p:cNvPr id="39" name="Google Shape;157;p4">
            <a:extLst>
              <a:ext uri="{FF2B5EF4-FFF2-40B4-BE49-F238E27FC236}">
                <a16:creationId xmlns:a16="http://schemas.microsoft.com/office/drawing/2014/main" id="{4A720AC0-34B1-4A6F-9A06-96AE0F838CD6}"/>
              </a:ext>
            </a:extLst>
          </p:cNvPr>
          <p:cNvSpPr/>
          <p:nvPr/>
        </p:nvSpPr>
        <p:spPr>
          <a:xfrm>
            <a:off x="5996287" y="3886572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solidFill>
            <a:srgbClr val="F9DE35"/>
          </a:solidFill>
          <a:ln w="12700">
            <a:solidFill>
              <a:srgbClr val="F9DE35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" name="Google Shape;156;p4">
            <a:extLst>
              <a:ext uri="{FF2B5EF4-FFF2-40B4-BE49-F238E27FC236}">
                <a16:creationId xmlns:a16="http://schemas.microsoft.com/office/drawing/2014/main" id="{2D27D56C-24D2-4574-96CA-FF2A648B0C59}"/>
              </a:ext>
            </a:extLst>
          </p:cNvPr>
          <p:cNvSpPr txBox="1"/>
          <p:nvPr/>
        </p:nvSpPr>
        <p:spPr>
          <a:xfrm>
            <a:off x="6216955" y="4403436"/>
            <a:ext cx="983347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1200"/>
            </a:lvl1pPr>
          </a:lstStyle>
          <a:p>
            <a:r>
              <a:rPr dirty="0"/>
              <a:t>Campaign</a:t>
            </a:r>
          </a:p>
        </p:txBody>
      </p:sp>
      <p:sp>
        <p:nvSpPr>
          <p:cNvPr id="33" name="Google Shape;155;p4">
            <a:extLst>
              <a:ext uri="{FF2B5EF4-FFF2-40B4-BE49-F238E27FC236}">
                <a16:creationId xmlns:a16="http://schemas.microsoft.com/office/drawing/2014/main" id="{4F3648A4-511B-4AC8-BFF7-C2A5EE02CE4C}"/>
              </a:ext>
            </a:extLst>
          </p:cNvPr>
          <p:cNvSpPr/>
          <p:nvPr/>
        </p:nvSpPr>
        <p:spPr>
          <a:xfrm>
            <a:off x="4771028" y="3193514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727" t="-27" r="-24544" b="-27"/>
            </a:stretch>
          </a:blipFill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" name="Google Shape;166;p4">
            <a:extLst>
              <a:ext uri="{FF2B5EF4-FFF2-40B4-BE49-F238E27FC236}">
                <a16:creationId xmlns:a16="http://schemas.microsoft.com/office/drawing/2014/main" id="{A4597E2F-B1DA-450B-8AC0-B0405E90A43E}"/>
              </a:ext>
            </a:extLst>
          </p:cNvPr>
          <p:cNvSpPr/>
          <p:nvPr/>
        </p:nvSpPr>
        <p:spPr>
          <a:xfrm>
            <a:off x="8448315" y="2536424"/>
            <a:ext cx="1424684" cy="122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381" r="-9381"/>
            </a:stretch>
          </a:blipFill>
          <a:ln w="1905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A471F-DDB3-45EA-A3E2-157DC5CBF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" b="23522"/>
          <a:stretch/>
        </p:blipFill>
        <p:spPr>
          <a:xfrm>
            <a:off x="0" y="1340811"/>
            <a:ext cx="12192000" cy="5517189"/>
          </a:xfrm>
          <a:prstGeom prst="rect">
            <a:avLst/>
          </a:prstGeom>
        </p:spPr>
      </p:pic>
      <p:sp>
        <p:nvSpPr>
          <p:cNvPr id="403" name="Google Shape;428;p14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5" name="Google Shape;430;p14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08" name="Google Shape;433;p14" descr="Google Shape;433;p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Google Shape;434;p14"/>
          <p:cNvSpPr/>
          <p:nvPr/>
        </p:nvSpPr>
        <p:spPr>
          <a:xfrm>
            <a:off x="6866232" y="2548430"/>
            <a:ext cx="3662801" cy="3145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solidFill>
            <a:srgbClr val="F9DE35"/>
          </a:solidFill>
          <a:ln w="12700">
            <a:solidFill>
              <a:srgbClr val="F9DE35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0" name="Google Shape;435;p14"/>
          <p:cNvSpPr txBox="1"/>
          <p:nvPr/>
        </p:nvSpPr>
        <p:spPr>
          <a:xfrm>
            <a:off x="7090349" y="3892705"/>
            <a:ext cx="3198091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3200"/>
            </a:lvl1pPr>
          </a:lstStyle>
          <a:p>
            <a:r>
              <a:t>Litigation</a:t>
            </a:r>
          </a:p>
        </p:txBody>
      </p:sp>
      <p:sp>
        <p:nvSpPr>
          <p:cNvPr id="10" name="Google Shape;147;p4">
            <a:extLst>
              <a:ext uri="{FF2B5EF4-FFF2-40B4-BE49-F238E27FC236}">
                <a16:creationId xmlns:a16="http://schemas.microsoft.com/office/drawing/2014/main" id="{FFEF6543-585E-40CE-8B5E-4D2510204AF1}"/>
              </a:ext>
            </a:extLst>
          </p:cNvPr>
          <p:cNvSpPr/>
          <p:nvPr/>
        </p:nvSpPr>
        <p:spPr>
          <a:xfrm>
            <a:off x="0" y="525301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" name="Google Shape;149;p4">
            <a:extLst>
              <a:ext uri="{FF2B5EF4-FFF2-40B4-BE49-F238E27FC236}">
                <a16:creationId xmlns:a16="http://schemas.microsoft.com/office/drawing/2014/main" id="{EBB8822B-01DA-44EE-B795-0CDBE73DE229}"/>
              </a:ext>
            </a:extLst>
          </p:cNvPr>
          <p:cNvSpPr txBox="1"/>
          <p:nvPr/>
        </p:nvSpPr>
        <p:spPr>
          <a:xfrm>
            <a:off x="811037" y="395676"/>
            <a:ext cx="4525278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CAMPAIGN FRAMEWORK</a:t>
            </a:r>
          </a:p>
        </p:txBody>
      </p:sp>
      <p:sp>
        <p:nvSpPr>
          <p:cNvPr id="12" name="Google Shape;150;p4">
            <a:extLst>
              <a:ext uri="{FF2B5EF4-FFF2-40B4-BE49-F238E27FC236}">
                <a16:creationId xmlns:a16="http://schemas.microsoft.com/office/drawing/2014/main" id="{2A5BEACE-646B-4DC2-B38D-1FF5C7363F1A}"/>
              </a:ext>
            </a:extLst>
          </p:cNvPr>
          <p:cNvSpPr/>
          <p:nvPr/>
        </p:nvSpPr>
        <p:spPr>
          <a:xfrm>
            <a:off x="5466033" y="535405"/>
            <a:ext cx="4822405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42;p15" descr="Google Shape;442;p15"/>
          <p:cNvPicPr>
            <a:picLocks noChangeAspect="1"/>
          </p:cNvPicPr>
          <p:nvPr/>
        </p:nvPicPr>
        <p:blipFill>
          <a:blip r:embed="rId3"/>
          <a:srcRect t="12534" b="24518"/>
          <a:stretch>
            <a:fillRect/>
          </a:stretch>
        </p:blipFill>
        <p:spPr>
          <a:xfrm>
            <a:off x="0" y="1194405"/>
            <a:ext cx="12192000" cy="5663595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Google Shape;443;p15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Google Shape;445;p15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20" name="Google Shape;448;p15" descr="Google Shape;448;p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Google Shape;449;p15"/>
          <p:cNvSpPr/>
          <p:nvPr/>
        </p:nvSpPr>
        <p:spPr>
          <a:xfrm>
            <a:off x="6866232" y="2548430"/>
            <a:ext cx="3662801" cy="3145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solidFill>
            <a:srgbClr val="F9DE35"/>
          </a:solidFill>
          <a:ln w="12700">
            <a:solidFill>
              <a:srgbClr val="F9DE35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22" name="Google Shape;450;p15"/>
          <p:cNvSpPr txBox="1"/>
          <p:nvPr/>
        </p:nvSpPr>
        <p:spPr>
          <a:xfrm>
            <a:off x="7090349" y="3892705"/>
            <a:ext cx="3198091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3200"/>
            </a:lvl1pPr>
          </a:lstStyle>
          <a:p>
            <a:r>
              <a:t>Advocacy</a:t>
            </a:r>
          </a:p>
        </p:txBody>
      </p:sp>
      <p:sp>
        <p:nvSpPr>
          <p:cNvPr id="11" name="Google Shape;147;p4">
            <a:extLst>
              <a:ext uri="{FF2B5EF4-FFF2-40B4-BE49-F238E27FC236}">
                <a16:creationId xmlns:a16="http://schemas.microsoft.com/office/drawing/2014/main" id="{9596810B-832B-403C-9EEE-AA29FABFBD27}"/>
              </a:ext>
            </a:extLst>
          </p:cNvPr>
          <p:cNvSpPr/>
          <p:nvPr/>
        </p:nvSpPr>
        <p:spPr>
          <a:xfrm>
            <a:off x="0" y="525301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" name="Google Shape;149;p4">
            <a:extLst>
              <a:ext uri="{FF2B5EF4-FFF2-40B4-BE49-F238E27FC236}">
                <a16:creationId xmlns:a16="http://schemas.microsoft.com/office/drawing/2014/main" id="{9419A9AF-43FE-4E31-A727-3C837E97A97B}"/>
              </a:ext>
            </a:extLst>
          </p:cNvPr>
          <p:cNvSpPr txBox="1"/>
          <p:nvPr/>
        </p:nvSpPr>
        <p:spPr>
          <a:xfrm>
            <a:off x="811037" y="395676"/>
            <a:ext cx="4525278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CAMPAIGN FRAMEWORK</a:t>
            </a:r>
          </a:p>
        </p:txBody>
      </p:sp>
      <p:sp>
        <p:nvSpPr>
          <p:cNvPr id="13" name="Google Shape;150;p4">
            <a:extLst>
              <a:ext uri="{FF2B5EF4-FFF2-40B4-BE49-F238E27FC236}">
                <a16:creationId xmlns:a16="http://schemas.microsoft.com/office/drawing/2014/main" id="{85FE04E3-5C1B-487A-A2E3-484AA06B7B1A}"/>
              </a:ext>
            </a:extLst>
          </p:cNvPr>
          <p:cNvSpPr/>
          <p:nvPr/>
        </p:nvSpPr>
        <p:spPr>
          <a:xfrm>
            <a:off x="5466033" y="535405"/>
            <a:ext cx="4822405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D505EF9-40D6-4EDD-A7F5-A1CDF7A5B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1342749"/>
            <a:ext cx="12196312" cy="7738087"/>
          </a:xfrm>
          <a:prstGeom prst="rect">
            <a:avLst/>
          </a:prstGeom>
        </p:spPr>
      </p:pic>
      <p:sp>
        <p:nvSpPr>
          <p:cNvPr id="427" name="Google Shape;458;p16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9" name="Google Shape;460;p16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2" name="Google Shape;463;p16" descr="Google Shape;463;p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Google Shape;464;p16"/>
          <p:cNvSpPr/>
          <p:nvPr/>
        </p:nvSpPr>
        <p:spPr>
          <a:xfrm>
            <a:off x="4357071" y="2453533"/>
            <a:ext cx="3662801" cy="3145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solidFill>
            <a:srgbClr val="F9DE35"/>
          </a:solidFill>
          <a:ln w="12700">
            <a:solidFill>
              <a:srgbClr val="F9DE35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4" name="Google Shape;465;p16"/>
          <p:cNvSpPr txBox="1"/>
          <p:nvPr/>
        </p:nvSpPr>
        <p:spPr>
          <a:xfrm>
            <a:off x="4589426" y="3585687"/>
            <a:ext cx="3198091" cy="88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3200"/>
            </a:lvl1pPr>
          </a:lstStyle>
          <a:p>
            <a:r>
              <a:t>Research and communication</a:t>
            </a:r>
          </a:p>
        </p:txBody>
      </p:sp>
      <p:sp>
        <p:nvSpPr>
          <p:cNvPr id="11" name="Google Shape;147;p4">
            <a:extLst>
              <a:ext uri="{FF2B5EF4-FFF2-40B4-BE49-F238E27FC236}">
                <a16:creationId xmlns:a16="http://schemas.microsoft.com/office/drawing/2014/main" id="{F79A5935-8B42-4CC4-BD9F-177F2EE9321D}"/>
              </a:ext>
            </a:extLst>
          </p:cNvPr>
          <p:cNvSpPr/>
          <p:nvPr/>
        </p:nvSpPr>
        <p:spPr>
          <a:xfrm>
            <a:off x="0" y="525301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" name="Google Shape;149;p4">
            <a:extLst>
              <a:ext uri="{FF2B5EF4-FFF2-40B4-BE49-F238E27FC236}">
                <a16:creationId xmlns:a16="http://schemas.microsoft.com/office/drawing/2014/main" id="{21ED26A2-956C-4839-9704-1BF9DF59C300}"/>
              </a:ext>
            </a:extLst>
          </p:cNvPr>
          <p:cNvSpPr txBox="1"/>
          <p:nvPr/>
        </p:nvSpPr>
        <p:spPr>
          <a:xfrm>
            <a:off x="811037" y="395676"/>
            <a:ext cx="4525278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CAMPAIGN FRAMEWORK</a:t>
            </a:r>
          </a:p>
        </p:txBody>
      </p:sp>
      <p:sp>
        <p:nvSpPr>
          <p:cNvPr id="13" name="Google Shape;150;p4">
            <a:extLst>
              <a:ext uri="{FF2B5EF4-FFF2-40B4-BE49-F238E27FC236}">
                <a16:creationId xmlns:a16="http://schemas.microsoft.com/office/drawing/2014/main" id="{34431A03-B0B2-449D-A821-EFB046ECA592}"/>
              </a:ext>
            </a:extLst>
          </p:cNvPr>
          <p:cNvSpPr/>
          <p:nvPr/>
        </p:nvSpPr>
        <p:spPr>
          <a:xfrm>
            <a:off x="5466033" y="535405"/>
            <a:ext cx="4822405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D3AAD-64B0-478F-BC92-98747AD3A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b="28177"/>
          <a:stretch/>
        </p:blipFill>
        <p:spPr>
          <a:xfrm>
            <a:off x="2447" y="1340811"/>
            <a:ext cx="12189553" cy="5517189"/>
          </a:xfrm>
          <a:prstGeom prst="rect">
            <a:avLst/>
          </a:prstGeom>
        </p:spPr>
      </p:pic>
      <p:sp>
        <p:nvSpPr>
          <p:cNvPr id="438" name="Google Shape;473;p17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0" name="Google Shape;475;p17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43" name="Google Shape;478;p17" descr="Google Shape;478;p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Google Shape;479;p17"/>
          <p:cNvSpPr/>
          <p:nvPr/>
        </p:nvSpPr>
        <p:spPr>
          <a:xfrm>
            <a:off x="6866232" y="2548430"/>
            <a:ext cx="3662801" cy="3145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solidFill>
            <a:srgbClr val="F9DE35"/>
          </a:solidFill>
          <a:ln w="12700">
            <a:solidFill>
              <a:srgbClr val="F9DE35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45" name="Google Shape;480;p17"/>
          <p:cNvSpPr txBox="1"/>
          <p:nvPr/>
        </p:nvSpPr>
        <p:spPr>
          <a:xfrm>
            <a:off x="7090349" y="3680585"/>
            <a:ext cx="3198091" cy="88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3200"/>
            </a:lvl1pPr>
          </a:lstStyle>
          <a:p>
            <a:r>
              <a:t>Community organising</a:t>
            </a:r>
          </a:p>
        </p:txBody>
      </p:sp>
      <p:sp>
        <p:nvSpPr>
          <p:cNvPr id="11" name="Google Shape;147;p4">
            <a:extLst>
              <a:ext uri="{FF2B5EF4-FFF2-40B4-BE49-F238E27FC236}">
                <a16:creationId xmlns:a16="http://schemas.microsoft.com/office/drawing/2014/main" id="{B6D3F1B0-B562-42D4-8F88-134C11824B85}"/>
              </a:ext>
            </a:extLst>
          </p:cNvPr>
          <p:cNvSpPr/>
          <p:nvPr/>
        </p:nvSpPr>
        <p:spPr>
          <a:xfrm>
            <a:off x="0" y="525301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" name="Google Shape;149;p4">
            <a:extLst>
              <a:ext uri="{FF2B5EF4-FFF2-40B4-BE49-F238E27FC236}">
                <a16:creationId xmlns:a16="http://schemas.microsoft.com/office/drawing/2014/main" id="{90D5989D-41EA-468E-AD87-992E7BD5CE35}"/>
              </a:ext>
            </a:extLst>
          </p:cNvPr>
          <p:cNvSpPr txBox="1"/>
          <p:nvPr/>
        </p:nvSpPr>
        <p:spPr>
          <a:xfrm>
            <a:off x="811037" y="395676"/>
            <a:ext cx="4525278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CAMPAIGN FRAMEWORK</a:t>
            </a:r>
          </a:p>
        </p:txBody>
      </p:sp>
      <p:sp>
        <p:nvSpPr>
          <p:cNvPr id="13" name="Google Shape;150;p4">
            <a:extLst>
              <a:ext uri="{FF2B5EF4-FFF2-40B4-BE49-F238E27FC236}">
                <a16:creationId xmlns:a16="http://schemas.microsoft.com/office/drawing/2014/main" id="{8AB02657-A8A6-40C1-8FAF-8CF153E5255F}"/>
              </a:ext>
            </a:extLst>
          </p:cNvPr>
          <p:cNvSpPr/>
          <p:nvPr/>
        </p:nvSpPr>
        <p:spPr>
          <a:xfrm>
            <a:off x="5466033" y="535405"/>
            <a:ext cx="4822405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B4B94-1EE2-4A77-A62F-096015ADB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0" b="22102"/>
          <a:stretch/>
        </p:blipFill>
        <p:spPr>
          <a:xfrm>
            <a:off x="0" y="1340810"/>
            <a:ext cx="12192000" cy="5517189"/>
          </a:xfrm>
          <a:prstGeom prst="rect">
            <a:avLst/>
          </a:prstGeom>
        </p:spPr>
      </p:pic>
      <p:sp>
        <p:nvSpPr>
          <p:cNvPr id="450" name="Google Shape;488;p18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2" name="Google Shape;490;p18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55" name="Google Shape;493;p18" descr="Google Shape;493;p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Google Shape;494;p18"/>
          <p:cNvSpPr/>
          <p:nvPr/>
        </p:nvSpPr>
        <p:spPr>
          <a:xfrm>
            <a:off x="6866232" y="2548430"/>
            <a:ext cx="3662801" cy="3145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solidFill>
            <a:srgbClr val="F9DE35"/>
          </a:solidFill>
          <a:ln w="12700">
            <a:solidFill>
              <a:srgbClr val="F9DE35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57" name="Google Shape;495;p18"/>
          <p:cNvSpPr txBox="1"/>
          <p:nvPr/>
        </p:nvSpPr>
        <p:spPr>
          <a:xfrm>
            <a:off x="7090349" y="3892705"/>
            <a:ext cx="3198091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3200"/>
            </a:lvl1pPr>
          </a:lstStyle>
          <a:p>
            <a:r>
              <a:t>Media</a:t>
            </a:r>
          </a:p>
        </p:txBody>
      </p:sp>
      <p:sp>
        <p:nvSpPr>
          <p:cNvPr id="14" name="Google Shape;147;p4">
            <a:extLst>
              <a:ext uri="{FF2B5EF4-FFF2-40B4-BE49-F238E27FC236}">
                <a16:creationId xmlns:a16="http://schemas.microsoft.com/office/drawing/2014/main" id="{7D78B394-0B5F-42BE-B0D1-0A245BE6218B}"/>
              </a:ext>
            </a:extLst>
          </p:cNvPr>
          <p:cNvSpPr/>
          <p:nvPr/>
        </p:nvSpPr>
        <p:spPr>
          <a:xfrm>
            <a:off x="0" y="525301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5" name="Google Shape;149;p4">
            <a:extLst>
              <a:ext uri="{FF2B5EF4-FFF2-40B4-BE49-F238E27FC236}">
                <a16:creationId xmlns:a16="http://schemas.microsoft.com/office/drawing/2014/main" id="{6DAD9A49-BE6E-47C4-B7A1-B7D8CB79FADE}"/>
              </a:ext>
            </a:extLst>
          </p:cNvPr>
          <p:cNvSpPr txBox="1"/>
          <p:nvPr/>
        </p:nvSpPr>
        <p:spPr>
          <a:xfrm>
            <a:off x="811037" y="395676"/>
            <a:ext cx="4525278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CAMPAIGN FRAMEWORK</a:t>
            </a:r>
          </a:p>
        </p:txBody>
      </p:sp>
      <p:sp>
        <p:nvSpPr>
          <p:cNvPr id="16" name="Google Shape;150;p4">
            <a:extLst>
              <a:ext uri="{FF2B5EF4-FFF2-40B4-BE49-F238E27FC236}">
                <a16:creationId xmlns:a16="http://schemas.microsoft.com/office/drawing/2014/main" id="{F135473B-5538-4ED0-94FB-D741407F7703}"/>
              </a:ext>
            </a:extLst>
          </p:cNvPr>
          <p:cNvSpPr/>
          <p:nvPr/>
        </p:nvSpPr>
        <p:spPr>
          <a:xfrm>
            <a:off x="5466033" y="535405"/>
            <a:ext cx="4822405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E79D6-0F89-46C5-9D61-EF13EAD4E2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9" b="27965"/>
          <a:stretch/>
        </p:blipFill>
        <p:spPr>
          <a:xfrm>
            <a:off x="0" y="1386531"/>
            <a:ext cx="12192000" cy="5517189"/>
          </a:xfrm>
          <a:prstGeom prst="rect">
            <a:avLst/>
          </a:prstGeom>
        </p:spPr>
      </p:pic>
      <p:sp>
        <p:nvSpPr>
          <p:cNvPr id="462" name="Google Shape;503;p19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4" name="Google Shape;505;p19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7" name="Google Shape;508;p19" descr="Google Shape;508;p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Google Shape;509;p19"/>
          <p:cNvSpPr/>
          <p:nvPr/>
        </p:nvSpPr>
        <p:spPr>
          <a:xfrm>
            <a:off x="4862172" y="2571290"/>
            <a:ext cx="3662801" cy="3145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37" y="0"/>
                </a:lnTo>
                <a:lnTo>
                  <a:pt x="16963" y="0"/>
                </a:lnTo>
                <a:lnTo>
                  <a:pt x="21600" y="10800"/>
                </a:lnTo>
                <a:lnTo>
                  <a:pt x="16963" y="21600"/>
                </a:lnTo>
                <a:lnTo>
                  <a:pt x="4637" y="21600"/>
                </a:lnTo>
                <a:close/>
              </a:path>
            </a:pathLst>
          </a:custGeom>
          <a:solidFill>
            <a:srgbClr val="F9DE35"/>
          </a:solidFill>
          <a:ln w="12700">
            <a:solidFill>
              <a:srgbClr val="F9DE35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69" name="Google Shape;510;p19"/>
          <p:cNvSpPr txBox="1"/>
          <p:nvPr/>
        </p:nvSpPr>
        <p:spPr>
          <a:xfrm>
            <a:off x="5093909" y="3703445"/>
            <a:ext cx="3198091" cy="88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0000"/>
              </a:lnSpc>
              <a:defRPr sz="3200"/>
            </a:lvl1pPr>
          </a:lstStyle>
          <a:p>
            <a:r>
              <a:t>Education and awareness</a:t>
            </a:r>
          </a:p>
        </p:txBody>
      </p:sp>
      <p:sp>
        <p:nvSpPr>
          <p:cNvPr id="11" name="Google Shape;147;p4">
            <a:extLst>
              <a:ext uri="{FF2B5EF4-FFF2-40B4-BE49-F238E27FC236}">
                <a16:creationId xmlns:a16="http://schemas.microsoft.com/office/drawing/2014/main" id="{EEB60411-686E-4209-BD05-9B9F777EE4E1}"/>
              </a:ext>
            </a:extLst>
          </p:cNvPr>
          <p:cNvSpPr/>
          <p:nvPr/>
        </p:nvSpPr>
        <p:spPr>
          <a:xfrm>
            <a:off x="0" y="525301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" name="Google Shape;149;p4">
            <a:extLst>
              <a:ext uri="{FF2B5EF4-FFF2-40B4-BE49-F238E27FC236}">
                <a16:creationId xmlns:a16="http://schemas.microsoft.com/office/drawing/2014/main" id="{A2876464-D04F-40D1-97C2-2DD7417EAC91}"/>
              </a:ext>
            </a:extLst>
          </p:cNvPr>
          <p:cNvSpPr txBox="1"/>
          <p:nvPr/>
        </p:nvSpPr>
        <p:spPr>
          <a:xfrm>
            <a:off x="811037" y="395676"/>
            <a:ext cx="4525278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CAMPAIGN FRAMEWORK</a:t>
            </a:r>
          </a:p>
        </p:txBody>
      </p:sp>
      <p:sp>
        <p:nvSpPr>
          <p:cNvPr id="13" name="Google Shape;150;p4">
            <a:extLst>
              <a:ext uri="{FF2B5EF4-FFF2-40B4-BE49-F238E27FC236}">
                <a16:creationId xmlns:a16="http://schemas.microsoft.com/office/drawing/2014/main" id="{469B813B-560D-44EB-B960-B87E34FD1D3A}"/>
              </a:ext>
            </a:extLst>
          </p:cNvPr>
          <p:cNvSpPr/>
          <p:nvPr/>
        </p:nvSpPr>
        <p:spPr>
          <a:xfrm>
            <a:off x="5466033" y="535405"/>
            <a:ext cx="4822405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517;p20" descr="Google Shape;517;p20"/>
          <p:cNvPicPr>
            <a:picLocks noChangeAspect="1"/>
          </p:cNvPicPr>
          <p:nvPr/>
        </p:nvPicPr>
        <p:blipFill>
          <a:blip r:embed="rId3"/>
          <a:srcRect t="8079" b="22492"/>
          <a:stretch>
            <a:fillRect/>
          </a:stretch>
        </p:blipFill>
        <p:spPr>
          <a:xfrm>
            <a:off x="0" y="1194406"/>
            <a:ext cx="12192000" cy="5663594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Google Shape;518;p20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Google Shape;519;p20"/>
          <p:cNvSpPr/>
          <p:nvPr/>
        </p:nvSpPr>
        <p:spPr>
          <a:xfrm>
            <a:off x="0" y="535405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7" name="Google Shape;520;p20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8" name="Google Shape;521;p20"/>
          <p:cNvSpPr txBox="1"/>
          <p:nvPr/>
        </p:nvSpPr>
        <p:spPr>
          <a:xfrm>
            <a:off x="755605" y="405201"/>
            <a:ext cx="6413608" cy="48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rPr dirty="0"/>
              <a:t>EXAMPLE: THE AZUL CASE IN PERU</a:t>
            </a:r>
          </a:p>
        </p:txBody>
      </p:sp>
      <p:sp>
        <p:nvSpPr>
          <p:cNvPr id="479" name="Google Shape;522;p20">
            <a:hlinkClick r:id="rId4"/>
          </p:cNvPr>
          <p:cNvSpPr/>
          <p:nvPr/>
        </p:nvSpPr>
        <p:spPr>
          <a:xfrm rot="5400000">
            <a:off x="5513613" y="3392487"/>
            <a:ext cx="1164774" cy="1164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88" y="13411"/>
                </a:moveTo>
                <a:lnTo>
                  <a:pt x="16912" y="13411"/>
                </a:lnTo>
                <a:lnTo>
                  <a:pt x="11002" y="6170"/>
                </a:lnTo>
                <a:close/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FFFFFF">
              <a:alpha val="7019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0" name="Google Shape;523;p20"/>
          <p:cNvSpPr/>
          <p:nvPr/>
        </p:nvSpPr>
        <p:spPr>
          <a:xfrm>
            <a:off x="7243498" y="535405"/>
            <a:ext cx="3044941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81" name="Google Shape;524;p20" descr="Google Shape;524;p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14;p2" descr="Google Shape;114;p2"/>
          <p:cNvPicPr>
            <a:picLocks noChangeAspect="1"/>
          </p:cNvPicPr>
          <p:nvPr/>
        </p:nvPicPr>
        <p:blipFill>
          <a:blip r:embed="rId3"/>
          <a:srcRect l="301" t="1794" r="301" b="21180"/>
          <a:stretch>
            <a:fillRect/>
          </a:stretch>
        </p:blipFill>
        <p:spPr>
          <a:xfrm>
            <a:off x="0" y="1325595"/>
            <a:ext cx="12192000" cy="5555189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Google Shape;115;p2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Google Shape;116;p2"/>
          <p:cNvSpPr/>
          <p:nvPr/>
        </p:nvSpPr>
        <p:spPr>
          <a:xfrm>
            <a:off x="0" y="535405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0" name="Google Shape;117;p2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1" name="Google Shape;118;p2"/>
          <p:cNvSpPr txBox="1"/>
          <p:nvPr/>
        </p:nvSpPr>
        <p:spPr>
          <a:xfrm>
            <a:off x="800083" y="405780"/>
            <a:ext cx="3954793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WHAT IS ADVOCACY?</a:t>
            </a:r>
          </a:p>
        </p:txBody>
      </p:sp>
      <p:sp>
        <p:nvSpPr>
          <p:cNvPr id="142" name="Google Shape;119;p2"/>
          <p:cNvSpPr/>
          <p:nvPr/>
        </p:nvSpPr>
        <p:spPr>
          <a:xfrm>
            <a:off x="4800600" y="535405"/>
            <a:ext cx="5487838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3" name="Google Shape;120;p2" descr="Google Shape;120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531;p21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7" name="Google Shape;532;p21"/>
          <p:cNvSpPr/>
          <p:nvPr/>
        </p:nvSpPr>
        <p:spPr>
          <a:xfrm>
            <a:off x="0" y="535405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8" name="Google Shape;533;p21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9" name="Google Shape;534;p21"/>
          <p:cNvSpPr txBox="1"/>
          <p:nvPr/>
        </p:nvSpPr>
        <p:spPr>
          <a:xfrm>
            <a:off x="800082" y="405780"/>
            <a:ext cx="3797178" cy="52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rPr dirty="0"/>
              <a:t>BREAKOUT GROUPS</a:t>
            </a:r>
          </a:p>
        </p:txBody>
      </p:sp>
      <p:grpSp>
        <p:nvGrpSpPr>
          <p:cNvPr id="492" name="Google Shape;535;p21"/>
          <p:cNvGrpSpPr/>
          <p:nvPr/>
        </p:nvGrpSpPr>
        <p:grpSpPr>
          <a:xfrm>
            <a:off x="3001320" y="2461653"/>
            <a:ext cx="2902151" cy="2902151"/>
            <a:chOff x="-1" y="0"/>
            <a:chExt cx="2902150" cy="2902150"/>
          </a:xfrm>
        </p:grpSpPr>
        <p:sp>
          <p:nvSpPr>
            <p:cNvPr id="490" name="Google Shape;536;p21"/>
            <p:cNvSpPr/>
            <p:nvPr/>
          </p:nvSpPr>
          <p:spPr>
            <a:xfrm rot="16200000">
              <a:off x="-1" y="0"/>
              <a:ext cx="2902150" cy="2902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560"/>
                  </a:moveTo>
                  <a:lnTo>
                    <a:pt x="10800" y="0"/>
                  </a:lnTo>
                  <a:lnTo>
                    <a:pt x="21600" y="7560"/>
                  </a:lnTo>
                  <a:lnTo>
                    <a:pt x="16200" y="7560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7560"/>
                  </a:lnTo>
                  <a:close/>
                </a:path>
              </a:pathLst>
            </a:custGeom>
            <a:solidFill>
              <a:srgbClr val="F9DE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91" name="Google Shape;537;p21"/>
            <p:cNvSpPr txBox="1"/>
            <p:nvPr/>
          </p:nvSpPr>
          <p:spPr>
            <a:xfrm>
              <a:off x="507875" y="761808"/>
              <a:ext cx="2394274" cy="1378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7800" tIns="177800" rIns="177800" bIns="177800" numCol="1" anchor="ctr">
              <a:spAutoFit/>
            </a:bodyPr>
            <a:lstStyle/>
            <a:p>
              <a:pPr algn="ctr">
                <a:lnSpc>
                  <a:spcPct val="90000"/>
                </a:lnSpc>
                <a:defRPr sz="2500" b="1"/>
              </a:pPr>
              <a:r>
                <a:t>Group 1: </a:t>
              </a:r>
              <a:r>
                <a:rPr b="0"/>
                <a:t>[specify theme/case]</a:t>
              </a:r>
            </a:p>
          </p:txBody>
        </p:sp>
      </p:grpSp>
      <p:grpSp>
        <p:nvGrpSpPr>
          <p:cNvPr id="495" name="Google Shape;538;p21"/>
          <p:cNvGrpSpPr/>
          <p:nvPr/>
        </p:nvGrpSpPr>
        <p:grpSpPr>
          <a:xfrm>
            <a:off x="6288529" y="2461651"/>
            <a:ext cx="2902153" cy="2902151"/>
            <a:chOff x="-1" y="-1"/>
            <a:chExt cx="2902151" cy="2902149"/>
          </a:xfrm>
        </p:grpSpPr>
        <p:sp>
          <p:nvSpPr>
            <p:cNvPr id="493" name="Google Shape;539;p21"/>
            <p:cNvSpPr/>
            <p:nvPr/>
          </p:nvSpPr>
          <p:spPr>
            <a:xfrm rot="5400000">
              <a:off x="0" y="-1"/>
              <a:ext cx="2902149" cy="2902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560"/>
                  </a:moveTo>
                  <a:lnTo>
                    <a:pt x="10800" y="0"/>
                  </a:lnTo>
                  <a:lnTo>
                    <a:pt x="21600" y="7560"/>
                  </a:lnTo>
                  <a:lnTo>
                    <a:pt x="16200" y="7560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7560"/>
                  </a:lnTo>
                  <a:close/>
                </a:path>
              </a:pathLst>
            </a:custGeom>
            <a:solidFill>
              <a:srgbClr val="F9DE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94" name="Google Shape;540;p21"/>
            <p:cNvSpPr txBox="1"/>
            <p:nvPr/>
          </p:nvSpPr>
          <p:spPr>
            <a:xfrm>
              <a:off x="-1" y="761808"/>
              <a:ext cx="2394274" cy="1378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7800" tIns="177800" rIns="177800" bIns="177800" numCol="1" anchor="ctr">
              <a:spAutoFit/>
            </a:bodyPr>
            <a:lstStyle/>
            <a:p>
              <a:pPr algn="ctr">
                <a:lnSpc>
                  <a:spcPct val="90000"/>
                </a:lnSpc>
                <a:defRPr sz="2500" b="1"/>
              </a:pPr>
              <a:r>
                <a:t>Group 2: </a:t>
              </a:r>
              <a:r>
                <a:rPr b="0"/>
                <a:t>[specify theme/case]</a:t>
              </a:r>
            </a:p>
          </p:txBody>
        </p:sp>
      </p:grpSp>
      <p:sp>
        <p:nvSpPr>
          <p:cNvPr id="496" name="Google Shape;541;p21"/>
          <p:cNvSpPr/>
          <p:nvPr/>
        </p:nvSpPr>
        <p:spPr>
          <a:xfrm>
            <a:off x="4716022" y="535406"/>
            <a:ext cx="5572416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7" name="Google Shape;542;p21" descr="Google Shape;542;p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47;p22"/>
          <p:cNvSpPr/>
          <p:nvPr/>
        </p:nvSpPr>
        <p:spPr>
          <a:xfrm>
            <a:off x="322728" y="351756"/>
            <a:ext cx="11564471" cy="3159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2" name="Google Shape;548;p22"/>
          <p:cNvSpPr/>
          <p:nvPr/>
        </p:nvSpPr>
        <p:spPr>
          <a:xfrm>
            <a:off x="322728" y="937248"/>
            <a:ext cx="11564471" cy="3159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3" name="Google Shape;549;p22"/>
          <p:cNvSpPr/>
          <p:nvPr/>
        </p:nvSpPr>
        <p:spPr>
          <a:xfrm>
            <a:off x="322728" y="3864709"/>
            <a:ext cx="11564471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4" name="Google Shape;550;p22"/>
          <p:cNvSpPr/>
          <p:nvPr/>
        </p:nvSpPr>
        <p:spPr>
          <a:xfrm>
            <a:off x="322728" y="4450200"/>
            <a:ext cx="11564471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5" name="Google Shape;551;p22"/>
          <p:cNvSpPr/>
          <p:nvPr/>
        </p:nvSpPr>
        <p:spPr>
          <a:xfrm>
            <a:off x="2698954" y="5035693"/>
            <a:ext cx="6122318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6" name="Google Shape;552;p22"/>
          <p:cNvSpPr/>
          <p:nvPr/>
        </p:nvSpPr>
        <p:spPr>
          <a:xfrm>
            <a:off x="2698954" y="5621185"/>
            <a:ext cx="6122318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7" name="Google Shape;553;p22"/>
          <p:cNvSpPr/>
          <p:nvPr/>
        </p:nvSpPr>
        <p:spPr>
          <a:xfrm>
            <a:off x="322728" y="6206680"/>
            <a:ext cx="11564471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08" name="Google Shape;554;p22" descr="Google Shape;554;p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140" y="5035693"/>
            <a:ext cx="2779060" cy="920670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Google Shape;555;p22"/>
          <p:cNvSpPr/>
          <p:nvPr/>
        </p:nvSpPr>
        <p:spPr>
          <a:xfrm>
            <a:off x="322728" y="3279216"/>
            <a:ext cx="11564471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0" name="Google Shape;556;p22"/>
          <p:cNvSpPr/>
          <p:nvPr/>
        </p:nvSpPr>
        <p:spPr>
          <a:xfrm>
            <a:off x="322728" y="2693724"/>
            <a:ext cx="11564471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1" name="Google Shape;557;p22"/>
          <p:cNvSpPr/>
          <p:nvPr/>
        </p:nvSpPr>
        <p:spPr>
          <a:xfrm>
            <a:off x="322728" y="2108232"/>
            <a:ext cx="11564471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2" name="Google Shape;558;p22"/>
          <p:cNvSpPr/>
          <p:nvPr/>
        </p:nvSpPr>
        <p:spPr>
          <a:xfrm>
            <a:off x="322728" y="1522740"/>
            <a:ext cx="11564471" cy="315899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13" name="Google Shape;559;p22" descr="Google Shape;559;p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7" y="5505965"/>
            <a:ext cx="2124378" cy="450399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Google Shape;560;p22"/>
          <p:cNvSpPr txBox="1"/>
          <p:nvPr/>
        </p:nvSpPr>
        <p:spPr>
          <a:xfrm>
            <a:off x="298907" y="4971057"/>
            <a:ext cx="1289891" cy="667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 b="1"/>
            </a:lvl1pPr>
          </a:lstStyle>
          <a:p>
            <a:r>
              <a:rPr dirty="0"/>
              <a:t>redress.org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27;p3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Google Shape;128;p3"/>
          <p:cNvSpPr/>
          <p:nvPr/>
        </p:nvSpPr>
        <p:spPr>
          <a:xfrm>
            <a:off x="0" y="535405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Google Shape;129;p3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" name="Google Shape;130;p3"/>
          <p:cNvSpPr txBox="1"/>
          <p:nvPr/>
        </p:nvSpPr>
        <p:spPr>
          <a:xfrm>
            <a:off x="800075" y="405774"/>
            <a:ext cx="4932351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WHAT IS ADVOCACY?</a:t>
            </a:r>
          </a:p>
        </p:txBody>
      </p:sp>
      <p:sp>
        <p:nvSpPr>
          <p:cNvPr id="151" name="Google Shape;131;p3"/>
          <p:cNvSpPr/>
          <p:nvPr/>
        </p:nvSpPr>
        <p:spPr>
          <a:xfrm>
            <a:off x="4805569" y="535405"/>
            <a:ext cx="5482868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2" name="Google Shape;132;p3" descr="Google Shape;132;p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Google Shape;133;p3"/>
          <p:cNvSpPr/>
          <p:nvPr/>
        </p:nvSpPr>
        <p:spPr>
          <a:xfrm>
            <a:off x="3505200" y="2234912"/>
            <a:ext cx="5181600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Google Shape;134;p3"/>
          <p:cNvSpPr txBox="1"/>
          <p:nvPr/>
        </p:nvSpPr>
        <p:spPr>
          <a:xfrm>
            <a:off x="3550925" y="2375074"/>
            <a:ext cx="5090151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800"/>
            </a:lvl1pPr>
          </a:lstStyle>
          <a:p>
            <a:r>
              <a:t>Influence and persuade</a:t>
            </a:r>
          </a:p>
        </p:txBody>
      </p:sp>
      <p:sp>
        <p:nvSpPr>
          <p:cNvPr id="155" name="Google Shape;135;p3"/>
          <p:cNvSpPr/>
          <p:nvPr/>
        </p:nvSpPr>
        <p:spPr>
          <a:xfrm>
            <a:off x="3505200" y="3668436"/>
            <a:ext cx="5181600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6" name="Google Shape;136;p3"/>
          <p:cNvSpPr txBox="1"/>
          <p:nvPr/>
        </p:nvSpPr>
        <p:spPr>
          <a:xfrm>
            <a:off x="3550925" y="3808600"/>
            <a:ext cx="5090151" cy="48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800"/>
            </a:lvl1pPr>
          </a:lstStyle>
          <a:p>
            <a:r>
              <a:t>Action by key actors</a:t>
            </a:r>
          </a:p>
        </p:txBody>
      </p:sp>
      <p:sp>
        <p:nvSpPr>
          <p:cNvPr id="157" name="Google Shape;137;p3"/>
          <p:cNvSpPr/>
          <p:nvPr/>
        </p:nvSpPr>
        <p:spPr>
          <a:xfrm>
            <a:off x="3505200" y="5101959"/>
            <a:ext cx="5181600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Google Shape;138;p3"/>
          <p:cNvSpPr txBox="1"/>
          <p:nvPr/>
        </p:nvSpPr>
        <p:spPr>
          <a:xfrm>
            <a:off x="3550925" y="5242124"/>
            <a:ext cx="5090151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800"/>
            </a:lvl1pPr>
          </a:lstStyle>
          <a:p>
            <a:r>
              <a:t>Outcomes for change</a:t>
            </a:r>
          </a:p>
        </p:txBody>
      </p:sp>
      <p:sp>
        <p:nvSpPr>
          <p:cNvPr id="159" name="Google Shape;139;p3"/>
          <p:cNvSpPr/>
          <p:nvPr/>
        </p:nvSpPr>
        <p:spPr>
          <a:xfrm>
            <a:off x="5778191" y="3153685"/>
            <a:ext cx="635620" cy="399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Google Shape;140;p3"/>
          <p:cNvSpPr/>
          <p:nvPr/>
        </p:nvSpPr>
        <p:spPr>
          <a:xfrm>
            <a:off x="5778191" y="4587209"/>
            <a:ext cx="635620" cy="399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1CD3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78;p5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Google Shape;179;p5"/>
          <p:cNvSpPr/>
          <p:nvPr/>
        </p:nvSpPr>
        <p:spPr>
          <a:xfrm>
            <a:off x="0" y="535405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Google Shape;180;p5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Google Shape;181;p5"/>
          <p:cNvSpPr txBox="1"/>
          <p:nvPr/>
        </p:nvSpPr>
        <p:spPr>
          <a:xfrm>
            <a:off x="800084" y="405780"/>
            <a:ext cx="4193331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ADVOCACY STRATEGY</a:t>
            </a:r>
          </a:p>
        </p:txBody>
      </p:sp>
      <p:sp>
        <p:nvSpPr>
          <p:cNvPr id="194" name="Google Shape;182;p5"/>
          <p:cNvSpPr/>
          <p:nvPr/>
        </p:nvSpPr>
        <p:spPr>
          <a:xfrm>
            <a:off x="5112178" y="535406"/>
            <a:ext cx="5176259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5" name="Google Shape;183;p5" descr="Google Shape;183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Google Shape;184;p5"/>
          <p:cNvGrpSpPr/>
          <p:nvPr/>
        </p:nvGrpSpPr>
        <p:grpSpPr>
          <a:xfrm>
            <a:off x="3682431" y="1732122"/>
            <a:ext cx="4872741" cy="4781681"/>
            <a:chOff x="0" y="0"/>
            <a:chExt cx="4872737" cy="4781681"/>
          </a:xfrm>
        </p:grpSpPr>
        <p:sp>
          <p:nvSpPr>
            <p:cNvPr id="196" name="Google Shape;185;p5"/>
            <p:cNvSpPr/>
            <p:nvPr/>
          </p:nvSpPr>
          <p:spPr>
            <a:xfrm>
              <a:off x="1815878" y="1862577"/>
              <a:ext cx="1240980" cy="1240980"/>
            </a:xfrm>
            <a:prstGeom prst="ellipse">
              <a:avLst/>
            </a:prstGeom>
            <a:solidFill>
              <a:srgbClr val="A1CD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97" name="Google Shape;186;p5"/>
            <p:cNvSpPr txBox="1"/>
            <p:nvPr/>
          </p:nvSpPr>
          <p:spPr>
            <a:xfrm>
              <a:off x="1907545" y="2329275"/>
              <a:ext cx="1040156" cy="309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700" tIns="12700" rIns="12700" bIns="12700" numCol="1" anchor="ctr">
              <a:spAutoFit/>
            </a:bodyPr>
            <a:lstStyle>
              <a:lvl1pPr algn="ctr">
                <a:lnSpc>
                  <a:spcPct val="90000"/>
                </a:lnSpc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Strategy</a:t>
              </a:r>
            </a:p>
          </p:txBody>
        </p:sp>
        <p:sp>
          <p:nvSpPr>
            <p:cNvPr id="198" name="Google Shape;187;p5"/>
            <p:cNvSpPr/>
            <p:nvPr/>
          </p:nvSpPr>
          <p:spPr>
            <a:xfrm flipV="1">
              <a:off x="2435733" y="1241615"/>
              <a:ext cx="1" cy="621597"/>
            </a:xfrm>
            <a:prstGeom prst="line">
              <a:avLst/>
            </a:prstGeom>
            <a:noFill/>
            <a:ln w="127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9" name="Google Shape;189;p5"/>
            <p:cNvSpPr/>
            <p:nvPr/>
          </p:nvSpPr>
          <p:spPr>
            <a:xfrm>
              <a:off x="1815878" y="0"/>
              <a:ext cx="1240980" cy="1240980"/>
            </a:xfrm>
            <a:prstGeom prst="ellipse">
              <a:avLst/>
            </a:prstGeom>
            <a:solidFill>
              <a:srgbClr val="F9DE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0" name="Google Shape;190;p5"/>
            <p:cNvSpPr txBox="1"/>
            <p:nvPr/>
          </p:nvSpPr>
          <p:spPr>
            <a:xfrm>
              <a:off x="1997615" y="519690"/>
              <a:ext cx="877507" cy="201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249" tIns="8249" rIns="8249" bIns="8249" numCol="1" anchor="ctr">
              <a:spAutoFit/>
            </a:bodyPr>
            <a:lstStyle>
              <a:lvl1pPr algn="ctr">
                <a:lnSpc>
                  <a:spcPct val="90000"/>
                </a:lnSpc>
                <a:defRPr sz="1300"/>
              </a:lvl1pPr>
            </a:lstStyle>
            <a:p>
              <a:r>
                <a:t>Outcomes</a:t>
              </a:r>
            </a:p>
          </p:txBody>
        </p:sp>
        <p:sp>
          <p:nvSpPr>
            <p:cNvPr id="201" name="Google Shape;191;p5"/>
            <p:cNvSpPr/>
            <p:nvPr/>
          </p:nvSpPr>
          <p:spPr>
            <a:xfrm flipV="1">
              <a:off x="2921091" y="1708778"/>
              <a:ext cx="485984" cy="387559"/>
            </a:xfrm>
            <a:prstGeom prst="line">
              <a:avLst/>
            </a:prstGeom>
            <a:noFill/>
            <a:ln w="127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2" name="Google Shape;193;p5"/>
            <p:cNvSpPr/>
            <p:nvPr/>
          </p:nvSpPr>
          <p:spPr>
            <a:xfrm>
              <a:off x="3272100" y="701280"/>
              <a:ext cx="1240981" cy="1240980"/>
            </a:xfrm>
            <a:prstGeom prst="ellipse">
              <a:avLst/>
            </a:prstGeom>
            <a:solidFill>
              <a:srgbClr val="F9DE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3" name="Google Shape;194;p5"/>
            <p:cNvSpPr txBox="1"/>
            <p:nvPr/>
          </p:nvSpPr>
          <p:spPr>
            <a:xfrm>
              <a:off x="3453836" y="1220970"/>
              <a:ext cx="877507" cy="201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249" tIns="8249" rIns="8249" bIns="8249" numCol="1" anchor="ctr">
              <a:spAutoFit/>
            </a:bodyPr>
            <a:lstStyle>
              <a:lvl1pPr algn="ctr">
                <a:lnSpc>
                  <a:spcPct val="90000"/>
                </a:lnSpc>
                <a:defRPr sz="1300"/>
              </a:lvl1pPr>
            </a:lstStyle>
            <a:p>
              <a:r>
                <a:t>Targets</a:t>
              </a:r>
            </a:p>
          </p:txBody>
        </p:sp>
        <p:sp>
          <p:nvSpPr>
            <p:cNvPr id="204" name="Google Shape;195;p5"/>
            <p:cNvSpPr/>
            <p:nvPr/>
          </p:nvSpPr>
          <p:spPr>
            <a:xfrm>
              <a:off x="3041442" y="2621155"/>
              <a:ext cx="606012" cy="138319"/>
            </a:xfrm>
            <a:prstGeom prst="line">
              <a:avLst/>
            </a:prstGeom>
            <a:noFill/>
            <a:ln w="127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5" name="Google Shape;197;p5"/>
            <p:cNvSpPr/>
            <p:nvPr/>
          </p:nvSpPr>
          <p:spPr>
            <a:xfrm>
              <a:off x="3631757" y="2277040"/>
              <a:ext cx="1240980" cy="1240980"/>
            </a:xfrm>
            <a:prstGeom prst="ellipse">
              <a:avLst/>
            </a:prstGeom>
            <a:solidFill>
              <a:srgbClr val="F9DE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6" name="Google Shape;198;p5"/>
            <p:cNvSpPr txBox="1"/>
            <p:nvPr/>
          </p:nvSpPr>
          <p:spPr>
            <a:xfrm>
              <a:off x="3813493" y="2796730"/>
              <a:ext cx="877508" cy="201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249" tIns="8249" rIns="8249" bIns="8249" numCol="1" anchor="ctr">
              <a:spAutoFit/>
            </a:bodyPr>
            <a:lstStyle>
              <a:lvl1pPr algn="ctr">
                <a:lnSpc>
                  <a:spcPct val="90000"/>
                </a:lnSpc>
                <a:defRPr sz="1300"/>
              </a:lvl1pPr>
            </a:lstStyle>
            <a:p>
              <a:r>
                <a:t>Message</a:t>
              </a:r>
            </a:p>
          </p:txBody>
        </p:sp>
        <p:sp>
          <p:nvSpPr>
            <p:cNvPr id="207" name="Google Shape;199;p5"/>
            <p:cNvSpPr/>
            <p:nvPr/>
          </p:nvSpPr>
          <p:spPr>
            <a:xfrm>
              <a:off x="2706160" y="3042469"/>
              <a:ext cx="269702" cy="560039"/>
            </a:xfrm>
            <a:prstGeom prst="line">
              <a:avLst/>
            </a:prstGeom>
            <a:noFill/>
            <a:ln w="127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8" name="Google Shape;201;p5"/>
            <p:cNvSpPr/>
            <p:nvPr/>
          </p:nvSpPr>
          <p:spPr>
            <a:xfrm>
              <a:off x="2624020" y="3540700"/>
              <a:ext cx="1240980" cy="1240981"/>
            </a:xfrm>
            <a:prstGeom prst="ellipse">
              <a:avLst/>
            </a:prstGeom>
            <a:solidFill>
              <a:srgbClr val="F9DE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9" name="Google Shape;202;p5"/>
            <p:cNvSpPr txBox="1"/>
            <p:nvPr/>
          </p:nvSpPr>
          <p:spPr>
            <a:xfrm>
              <a:off x="2768063" y="4060391"/>
              <a:ext cx="993914" cy="201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249" tIns="8249" rIns="8249" bIns="8249" numCol="1" anchor="ctr">
              <a:spAutoFit/>
            </a:bodyPr>
            <a:lstStyle>
              <a:lvl1pPr algn="ctr">
                <a:lnSpc>
                  <a:spcPct val="90000"/>
                </a:lnSpc>
                <a:defRPr sz="1300"/>
              </a:lvl1pPr>
            </a:lstStyle>
            <a:p>
              <a:r>
                <a:t>Messengers</a:t>
              </a:r>
            </a:p>
          </p:txBody>
        </p:sp>
        <p:sp>
          <p:nvSpPr>
            <p:cNvPr id="210" name="Google Shape;203;p5"/>
            <p:cNvSpPr/>
            <p:nvPr/>
          </p:nvSpPr>
          <p:spPr>
            <a:xfrm flipH="1">
              <a:off x="1898018" y="3043020"/>
              <a:ext cx="269702" cy="560039"/>
            </a:xfrm>
            <a:prstGeom prst="line">
              <a:avLst/>
            </a:prstGeom>
            <a:noFill/>
            <a:ln w="127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1" name="Google Shape;205;p5"/>
            <p:cNvSpPr/>
            <p:nvPr/>
          </p:nvSpPr>
          <p:spPr>
            <a:xfrm>
              <a:off x="1007737" y="3540700"/>
              <a:ext cx="1240980" cy="1240981"/>
            </a:xfrm>
            <a:prstGeom prst="ellipse">
              <a:avLst/>
            </a:prstGeom>
            <a:solidFill>
              <a:srgbClr val="F9DE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12" name="Google Shape;206;p5"/>
            <p:cNvSpPr txBox="1"/>
            <p:nvPr/>
          </p:nvSpPr>
          <p:spPr>
            <a:xfrm>
              <a:off x="1189474" y="4060391"/>
              <a:ext cx="877507" cy="201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249" tIns="8249" rIns="8249" bIns="8249" numCol="1" anchor="ctr">
              <a:spAutoFit/>
            </a:bodyPr>
            <a:lstStyle>
              <a:lvl1pPr algn="ctr">
                <a:lnSpc>
                  <a:spcPct val="90000"/>
                </a:lnSpc>
                <a:defRPr sz="1300"/>
              </a:lvl1pPr>
            </a:lstStyle>
            <a:p>
              <a:r>
                <a:t>Alliances</a:t>
              </a:r>
            </a:p>
          </p:txBody>
        </p:sp>
        <p:sp>
          <p:nvSpPr>
            <p:cNvPr id="213" name="Google Shape;207;p5"/>
            <p:cNvSpPr/>
            <p:nvPr/>
          </p:nvSpPr>
          <p:spPr>
            <a:xfrm flipH="1">
              <a:off x="1225564" y="2622394"/>
              <a:ext cx="606012" cy="138319"/>
            </a:xfrm>
            <a:prstGeom prst="line">
              <a:avLst/>
            </a:prstGeom>
            <a:noFill/>
            <a:ln w="127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4" name="Google Shape;209;p5"/>
            <p:cNvSpPr/>
            <p:nvPr/>
          </p:nvSpPr>
          <p:spPr>
            <a:xfrm>
              <a:off x="0" y="2277040"/>
              <a:ext cx="1240980" cy="1240980"/>
            </a:xfrm>
            <a:prstGeom prst="ellipse">
              <a:avLst/>
            </a:prstGeom>
            <a:solidFill>
              <a:srgbClr val="F9DE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15" name="Google Shape;210;p5"/>
            <p:cNvSpPr txBox="1"/>
            <p:nvPr/>
          </p:nvSpPr>
          <p:spPr>
            <a:xfrm>
              <a:off x="181736" y="2796730"/>
              <a:ext cx="877508" cy="201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249" tIns="8249" rIns="8249" bIns="8249" numCol="1" anchor="ctr">
              <a:spAutoFit/>
            </a:bodyPr>
            <a:lstStyle>
              <a:lvl1pPr algn="ctr">
                <a:lnSpc>
                  <a:spcPct val="90000"/>
                </a:lnSpc>
                <a:defRPr sz="1300"/>
              </a:lvl1pPr>
            </a:lstStyle>
            <a:p>
              <a:r>
                <a:t>Planning</a:t>
              </a:r>
            </a:p>
          </p:txBody>
        </p:sp>
        <p:sp>
          <p:nvSpPr>
            <p:cNvPr id="216" name="Google Shape;211;p5"/>
            <p:cNvSpPr/>
            <p:nvPr/>
          </p:nvSpPr>
          <p:spPr>
            <a:xfrm flipH="1" flipV="1">
              <a:off x="1464869" y="1709771"/>
              <a:ext cx="485984" cy="387559"/>
            </a:xfrm>
            <a:prstGeom prst="line">
              <a:avLst/>
            </a:prstGeom>
            <a:noFill/>
            <a:ln w="12700" cap="flat">
              <a:solidFill>
                <a:srgbClr val="D0CEC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7" name="Google Shape;213;p5"/>
            <p:cNvSpPr/>
            <p:nvPr/>
          </p:nvSpPr>
          <p:spPr>
            <a:xfrm>
              <a:off x="359657" y="701280"/>
              <a:ext cx="1240980" cy="1240980"/>
            </a:xfrm>
            <a:prstGeom prst="ellipse">
              <a:avLst/>
            </a:prstGeom>
            <a:solidFill>
              <a:srgbClr val="F9DE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18" name="Google Shape;214;p5"/>
            <p:cNvSpPr txBox="1"/>
            <p:nvPr/>
          </p:nvSpPr>
          <p:spPr>
            <a:xfrm>
              <a:off x="541393" y="1220970"/>
              <a:ext cx="877508" cy="201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249" tIns="8249" rIns="8249" bIns="8249" numCol="1" anchor="ctr">
              <a:spAutoFit/>
            </a:bodyPr>
            <a:lstStyle>
              <a:lvl1pPr algn="ctr">
                <a:lnSpc>
                  <a:spcPct val="90000"/>
                </a:lnSpc>
                <a:defRPr sz="1300"/>
              </a:lvl1pPr>
            </a:lstStyle>
            <a:p>
              <a:r>
                <a:t>Delivery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0;p6" descr="Google Shape;220;p6"/>
          <p:cNvPicPr>
            <a:picLocks noChangeAspect="1"/>
          </p:cNvPicPr>
          <p:nvPr/>
        </p:nvPicPr>
        <p:blipFill>
          <a:blip r:embed="rId3"/>
          <a:srcRect l="18293" t="25223" r="18293" b="25003"/>
          <a:stretch>
            <a:fillRect/>
          </a:stretch>
        </p:blipFill>
        <p:spPr>
          <a:xfrm>
            <a:off x="0" y="1194406"/>
            <a:ext cx="12192000" cy="5663594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Google Shape;221;p6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3" name="Google Shape;222;p6"/>
          <p:cNvSpPr/>
          <p:nvPr/>
        </p:nvSpPr>
        <p:spPr>
          <a:xfrm>
            <a:off x="0" y="525301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Google Shape;223;p6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Google Shape;224;p6"/>
          <p:cNvSpPr txBox="1"/>
          <p:nvPr/>
        </p:nvSpPr>
        <p:spPr>
          <a:xfrm>
            <a:off x="800084" y="401196"/>
            <a:ext cx="3953786" cy="52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rPr dirty="0"/>
              <a:t>ADVOCACY TARGETS</a:t>
            </a:r>
          </a:p>
        </p:txBody>
      </p:sp>
      <p:sp>
        <p:nvSpPr>
          <p:cNvPr id="226" name="Google Shape;225;p6"/>
          <p:cNvSpPr/>
          <p:nvPr/>
        </p:nvSpPr>
        <p:spPr>
          <a:xfrm>
            <a:off x="4872634" y="535405"/>
            <a:ext cx="5415805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7" name="Google Shape;226;p6" descr="Google Shape;226;p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Google Shape;227;p6"/>
          <p:cNvSpPr/>
          <p:nvPr/>
        </p:nvSpPr>
        <p:spPr>
          <a:xfrm>
            <a:off x="3170080" y="2667132"/>
            <a:ext cx="2844223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Google Shape;228;p6"/>
          <p:cNvSpPr/>
          <p:nvPr/>
        </p:nvSpPr>
        <p:spPr>
          <a:xfrm>
            <a:off x="3297378" y="2534511"/>
            <a:ext cx="25908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Google Shape;229;p6"/>
          <p:cNvSpPr txBox="1"/>
          <p:nvPr/>
        </p:nvSpPr>
        <p:spPr>
          <a:xfrm>
            <a:off x="3841903" y="2736238"/>
            <a:ext cx="1500576" cy="3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International</a:t>
            </a:r>
          </a:p>
        </p:txBody>
      </p:sp>
      <p:sp>
        <p:nvSpPr>
          <p:cNvPr id="231" name="Google Shape;230;p6"/>
          <p:cNvSpPr/>
          <p:nvPr/>
        </p:nvSpPr>
        <p:spPr>
          <a:xfrm>
            <a:off x="3170080" y="3732138"/>
            <a:ext cx="2844223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Google Shape;231;p6"/>
          <p:cNvSpPr/>
          <p:nvPr/>
        </p:nvSpPr>
        <p:spPr>
          <a:xfrm>
            <a:off x="3297378" y="3599517"/>
            <a:ext cx="25908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3" name="Google Shape;232;p6"/>
          <p:cNvSpPr txBox="1"/>
          <p:nvPr/>
        </p:nvSpPr>
        <p:spPr>
          <a:xfrm>
            <a:off x="3981330" y="3801245"/>
            <a:ext cx="1045996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National</a:t>
            </a:r>
          </a:p>
        </p:txBody>
      </p:sp>
      <p:sp>
        <p:nvSpPr>
          <p:cNvPr id="234" name="Google Shape;233;p6"/>
          <p:cNvSpPr/>
          <p:nvPr/>
        </p:nvSpPr>
        <p:spPr>
          <a:xfrm>
            <a:off x="3170080" y="4807903"/>
            <a:ext cx="2844223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Google Shape;234;p6"/>
          <p:cNvSpPr/>
          <p:nvPr/>
        </p:nvSpPr>
        <p:spPr>
          <a:xfrm>
            <a:off x="3297378" y="4675282"/>
            <a:ext cx="25908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" name="Google Shape;235;p6"/>
          <p:cNvSpPr txBox="1"/>
          <p:nvPr/>
        </p:nvSpPr>
        <p:spPr>
          <a:xfrm>
            <a:off x="4134035" y="4866251"/>
            <a:ext cx="740587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Local</a:t>
            </a:r>
          </a:p>
        </p:txBody>
      </p:sp>
      <p:sp>
        <p:nvSpPr>
          <p:cNvPr id="237" name="Google Shape;236;p6"/>
          <p:cNvSpPr/>
          <p:nvPr/>
        </p:nvSpPr>
        <p:spPr>
          <a:xfrm>
            <a:off x="6170357" y="2667132"/>
            <a:ext cx="2844224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Google Shape;237;p6"/>
          <p:cNvSpPr/>
          <p:nvPr/>
        </p:nvSpPr>
        <p:spPr>
          <a:xfrm>
            <a:off x="6297657" y="2534511"/>
            <a:ext cx="25908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Google Shape;238;p6"/>
          <p:cNvSpPr txBox="1"/>
          <p:nvPr/>
        </p:nvSpPr>
        <p:spPr>
          <a:xfrm>
            <a:off x="7089570" y="2736238"/>
            <a:ext cx="1074428" cy="3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Diversify</a:t>
            </a:r>
          </a:p>
        </p:txBody>
      </p:sp>
      <p:sp>
        <p:nvSpPr>
          <p:cNvPr id="240" name="Google Shape;239;p6"/>
          <p:cNvSpPr/>
          <p:nvPr/>
        </p:nvSpPr>
        <p:spPr>
          <a:xfrm>
            <a:off x="6170357" y="3732138"/>
            <a:ext cx="2844224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Google Shape;240;p6"/>
          <p:cNvSpPr/>
          <p:nvPr/>
        </p:nvSpPr>
        <p:spPr>
          <a:xfrm>
            <a:off x="6297657" y="3599517"/>
            <a:ext cx="25908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" name="Google Shape;241;p6"/>
          <p:cNvSpPr txBox="1"/>
          <p:nvPr/>
        </p:nvSpPr>
        <p:spPr>
          <a:xfrm>
            <a:off x="7208933" y="3813704"/>
            <a:ext cx="877316" cy="3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Impact</a:t>
            </a:r>
          </a:p>
        </p:txBody>
      </p:sp>
      <p:sp>
        <p:nvSpPr>
          <p:cNvPr id="243" name="Google Shape;242;p6"/>
          <p:cNvSpPr/>
          <p:nvPr/>
        </p:nvSpPr>
        <p:spPr>
          <a:xfrm>
            <a:off x="6170357" y="4807903"/>
            <a:ext cx="2844224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Google Shape;243;p6"/>
          <p:cNvSpPr/>
          <p:nvPr/>
        </p:nvSpPr>
        <p:spPr>
          <a:xfrm>
            <a:off x="6297657" y="4675282"/>
            <a:ext cx="25908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Google Shape;244;p6"/>
          <p:cNvSpPr txBox="1"/>
          <p:nvPr/>
        </p:nvSpPr>
        <p:spPr>
          <a:xfrm>
            <a:off x="7091428" y="4877010"/>
            <a:ext cx="1112326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Regional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51;p7" descr="Google Shape;251;p7"/>
          <p:cNvPicPr>
            <a:picLocks noChangeAspect="1"/>
          </p:cNvPicPr>
          <p:nvPr/>
        </p:nvPicPr>
        <p:blipFill>
          <a:blip r:embed="rId3"/>
          <a:srcRect t="15160" b="15160"/>
          <a:stretch>
            <a:fillRect/>
          </a:stretch>
        </p:blipFill>
        <p:spPr>
          <a:xfrm>
            <a:off x="-2" y="1194405"/>
            <a:ext cx="12192001" cy="566359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Google Shape;252;p7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2" name="Google Shape;254;p7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5" name="Google Shape;257;p7" descr="Google Shape;257;p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Google Shape;258;p7"/>
          <p:cNvSpPr/>
          <p:nvPr/>
        </p:nvSpPr>
        <p:spPr>
          <a:xfrm>
            <a:off x="3170080" y="2667132"/>
            <a:ext cx="2844223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Google Shape;259;p7"/>
          <p:cNvSpPr/>
          <p:nvPr/>
        </p:nvSpPr>
        <p:spPr>
          <a:xfrm>
            <a:off x="3297378" y="2534511"/>
            <a:ext cx="25908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Google Shape;260;p7"/>
          <p:cNvSpPr txBox="1"/>
          <p:nvPr/>
        </p:nvSpPr>
        <p:spPr>
          <a:xfrm>
            <a:off x="4208522" y="2736238"/>
            <a:ext cx="824648" cy="3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Power</a:t>
            </a:r>
          </a:p>
        </p:txBody>
      </p:sp>
      <p:sp>
        <p:nvSpPr>
          <p:cNvPr id="259" name="Google Shape;261;p7"/>
          <p:cNvSpPr/>
          <p:nvPr/>
        </p:nvSpPr>
        <p:spPr>
          <a:xfrm>
            <a:off x="3170080" y="3732138"/>
            <a:ext cx="2844223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" name="Google Shape;262;p7"/>
          <p:cNvSpPr/>
          <p:nvPr/>
        </p:nvSpPr>
        <p:spPr>
          <a:xfrm>
            <a:off x="3297378" y="3594544"/>
            <a:ext cx="25908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1" name="Google Shape;263;p7"/>
          <p:cNvSpPr txBox="1"/>
          <p:nvPr/>
        </p:nvSpPr>
        <p:spPr>
          <a:xfrm>
            <a:off x="3926202" y="3801245"/>
            <a:ext cx="1434960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Compliance</a:t>
            </a:r>
          </a:p>
        </p:txBody>
      </p:sp>
      <p:sp>
        <p:nvSpPr>
          <p:cNvPr id="262" name="Google Shape;264;p7"/>
          <p:cNvSpPr/>
          <p:nvPr/>
        </p:nvSpPr>
        <p:spPr>
          <a:xfrm>
            <a:off x="4680825" y="4807903"/>
            <a:ext cx="2844224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Google Shape;265;p7"/>
          <p:cNvSpPr/>
          <p:nvPr/>
        </p:nvSpPr>
        <p:spPr>
          <a:xfrm>
            <a:off x="4808125" y="4675282"/>
            <a:ext cx="25908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Google Shape;266;p7"/>
          <p:cNvSpPr txBox="1"/>
          <p:nvPr/>
        </p:nvSpPr>
        <p:spPr>
          <a:xfrm>
            <a:off x="5567591" y="4877010"/>
            <a:ext cx="1170140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Expertise</a:t>
            </a:r>
          </a:p>
        </p:txBody>
      </p:sp>
      <p:sp>
        <p:nvSpPr>
          <p:cNvPr id="265" name="Google Shape;267;p7"/>
          <p:cNvSpPr/>
          <p:nvPr/>
        </p:nvSpPr>
        <p:spPr>
          <a:xfrm>
            <a:off x="6170357" y="2667132"/>
            <a:ext cx="2844224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6" name="Google Shape;268;p7"/>
          <p:cNvSpPr/>
          <p:nvPr/>
        </p:nvSpPr>
        <p:spPr>
          <a:xfrm>
            <a:off x="6297657" y="2534511"/>
            <a:ext cx="25908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7" name="Google Shape;269;p7"/>
          <p:cNvSpPr txBox="1"/>
          <p:nvPr/>
        </p:nvSpPr>
        <p:spPr>
          <a:xfrm>
            <a:off x="7053855" y="2736238"/>
            <a:ext cx="1169778" cy="375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Influence</a:t>
            </a:r>
          </a:p>
        </p:txBody>
      </p:sp>
      <p:sp>
        <p:nvSpPr>
          <p:cNvPr id="268" name="Google Shape;270;p7"/>
          <p:cNvSpPr/>
          <p:nvPr/>
        </p:nvSpPr>
        <p:spPr>
          <a:xfrm>
            <a:off x="6170357" y="3732138"/>
            <a:ext cx="2844224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Google Shape;271;p7"/>
          <p:cNvSpPr/>
          <p:nvPr/>
        </p:nvSpPr>
        <p:spPr>
          <a:xfrm>
            <a:off x="6297657" y="3599517"/>
            <a:ext cx="2590801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0" name="Google Shape;272;p7"/>
          <p:cNvSpPr txBox="1"/>
          <p:nvPr/>
        </p:nvSpPr>
        <p:spPr>
          <a:xfrm>
            <a:off x="6873357" y="3801245"/>
            <a:ext cx="1509302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Membership</a:t>
            </a:r>
          </a:p>
        </p:txBody>
      </p:sp>
      <p:sp>
        <p:nvSpPr>
          <p:cNvPr id="24" name="Google Shape;222;p6">
            <a:extLst>
              <a:ext uri="{FF2B5EF4-FFF2-40B4-BE49-F238E27FC236}">
                <a16:creationId xmlns:a16="http://schemas.microsoft.com/office/drawing/2014/main" id="{A6B0E100-8FEC-4737-820A-87346CA04713}"/>
              </a:ext>
            </a:extLst>
          </p:cNvPr>
          <p:cNvSpPr/>
          <p:nvPr/>
        </p:nvSpPr>
        <p:spPr>
          <a:xfrm>
            <a:off x="0" y="525301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Google Shape;224;p6">
            <a:extLst>
              <a:ext uri="{FF2B5EF4-FFF2-40B4-BE49-F238E27FC236}">
                <a16:creationId xmlns:a16="http://schemas.microsoft.com/office/drawing/2014/main" id="{6A952924-8A7A-44C6-934D-566EE171AA25}"/>
              </a:ext>
            </a:extLst>
          </p:cNvPr>
          <p:cNvSpPr txBox="1"/>
          <p:nvPr/>
        </p:nvSpPr>
        <p:spPr>
          <a:xfrm>
            <a:off x="800084" y="401196"/>
            <a:ext cx="3953786" cy="52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rPr dirty="0"/>
              <a:t>ADVOCACY TARGETS</a:t>
            </a:r>
          </a:p>
        </p:txBody>
      </p:sp>
      <p:sp>
        <p:nvSpPr>
          <p:cNvPr id="26" name="Google Shape;225;p6">
            <a:extLst>
              <a:ext uri="{FF2B5EF4-FFF2-40B4-BE49-F238E27FC236}">
                <a16:creationId xmlns:a16="http://schemas.microsoft.com/office/drawing/2014/main" id="{86C967A6-5BE8-478D-BDF1-9F93F3B71DDF}"/>
              </a:ext>
            </a:extLst>
          </p:cNvPr>
          <p:cNvSpPr/>
          <p:nvPr/>
        </p:nvSpPr>
        <p:spPr>
          <a:xfrm>
            <a:off x="4872634" y="535405"/>
            <a:ext cx="5415805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9;p8" descr="Google Shape;279;p8"/>
          <p:cNvPicPr>
            <a:picLocks noChangeAspect="1"/>
          </p:cNvPicPr>
          <p:nvPr/>
        </p:nvPicPr>
        <p:blipFill>
          <a:blip r:embed="rId3"/>
          <a:srcRect t="11160" b="20464"/>
          <a:stretch>
            <a:fillRect/>
          </a:stretch>
        </p:blipFill>
        <p:spPr>
          <a:xfrm>
            <a:off x="0" y="1194405"/>
            <a:ext cx="12192000" cy="5663595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Google Shape;280;p8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" name="Google Shape;281;p8"/>
          <p:cNvSpPr/>
          <p:nvPr/>
        </p:nvSpPr>
        <p:spPr>
          <a:xfrm>
            <a:off x="0" y="535405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7" name="Google Shape;282;p8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8" name="Google Shape;283;p8"/>
          <p:cNvSpPr txBox="1"/>
          <p:nvPr/>
        </p:nvSpPr>
        <p:spPr>
          <a:xfrm>
            <a:off x="800082" y="387890"/>
            <a:ext cx="4188362" cy="48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CRAFTING A MESSAGE</a:t>
            </a:r>
          </a:p>
        </p:txBody>
      </p:sp>
      <p:sp>
        <p:nvSpPr>
          <p:cNvPr id="279" name="Google Shape;284;p8">
            <a:hlinkClick r:id="rId4"/>
          </p:cNvPr>
          <p:cNvSpPr/>
          <p:nvPr/>
        </p:nvSpPr>
        <p:spPr>
          <a:xfrm rot="5400000">
            <a:off x="5513613" y="3392487"/>
            <a:ext cx="1164774" cy="1164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88" y="13411"/>
                </a:moveTo>
                <a:lnTo>
                  <a:pt x="16912" y="13411"/>
                </a:lnTo>
                <a:lnTo>
                  <a:pt x="11002" y="6170"/>
                </a:lnTo>
                <a:close/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FFFFFF">
              <a:alpha val="70196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Google Shape;285;p8"/>
          <p:cNvSpPr/>
          <p:nvPr/>
        </p:nvSpPr>
        <p:spPr>
          <a:xfrm>
            <a:off x="5107206" y="535405"/>
            <a:ext cx="5181232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1" name="Google Shape;286;p8" descr="Google Shape;286;p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93;p9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Google Shape;294;p9"/>
          <p:cNvSpPr/>
          <p:nvPr/>
        </p:nvSpPr>
        <p:spPr>
          <a:xfrm>
            <a:off x="0" y="535405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Google Shape;295;p9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8" name="Google Shape;298;p9" descr="Google Shape;298;p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Google Shape;299;p9"/>
          <p:cNvSpPr txBox="1"/>
          <p:nvPr/>
        </p:nvSpPr>
        <p:spPr>
          <a:xfrm>
            <a:off x="10053921" y="6545156"/>
            <a:ext cx="2026109" cy="226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r>
              <a:t>© XXXXXXXXXXXXXX</a:t>
            </a:r>
          </a:p>
        </p:txBody>
      </p:sp>
      <p:sp>
        <p:nvSpPr>
          <p:cNvPr id="290" name="Google Shape;300;p9"/>
          <p:cNvSpPr/>
          <p:nvPr/>
        </p:nvSpPr>
        <p:spPr>
          <a:xfrm>
            <a:off x="3377901" y="2141621"/>
            <a:ext cx="5443371" cy="803566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1" name="Google Shape;301;p9"/>
          <p:cNvSpPr/>
          <p:nvPr/>
        </p:nvSpPr>
        <p:spPr>
          <a:xfrm>
            <a:off x="3505200" y="2009001"/>
            <a:ext cx="5181600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Google Shape;302;p9"/>
          <p:cNvSpPr txBox="1"/>
          <p:nvPr/>
        </p:nvSpPr>
        <p:spPr>
          <a:xfrm>
            <a:off x="5433036" y="2210728"/>
            <a:ext cx="1458752" cy="40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t">
            <a:spAutoFit/>
          </a:bodyPr>
          <a:lstStyle>
            <a:lvl1pPr algn="ctr">
              <a:defRPr sz="2000"/>
            </a:lvl1pPr>
          </a:lstStyle>
          <a:p>
            <a:r>
              <a:rPr lang="en-GB" dirty="0"/>
              <a:t>Humanising</a:t>
            </a:r>
          </a:p>
        </p:txBody>
      </p:sp>
      <p:sp>
        <p:nvSpPr>
          <p:cNvPr id="293" name="Google Shape;303;p9"/>
          <p:cNvSpPr/>
          <p:nvPr/>
        </p:nvSpPr>
        <p:spPr>
          <a:xfrm>
            <a:off x="3377901" y="3206627"/>
            <a:ext cx="5443371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Google Shape;304;p9"/>
          <p:cNvSpPr/>
          <p:nvPr/>
        </p:nvSpPr>
        <p:spPr>
          <a:xfrm>
            <a:off x="3505200" y="3074006"/>
            <a:ext cx="5181600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5" name="Google Shape;305;p9"/>
          <p:cNvSpPr txBox="1"/>
          <p:nvPr/>
        </p:nvSpPr>
        <p:spPr>
          <a:xfrm>
            <a:off x="5013902" y="3275734"/>
            <a:ext cx="2325924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Simple and clear</a:t>
            </a:r>
          </a:p>
        </p:txBody>
      </p:sp>
      <p:sp>
        <p:nvSpPr>
          <p:cNvPr id="296" name="Google Shape;306;p9"/>
          <p:cNvSpPr/>
          <p:nvPr/>
        </p:nvSpPr>
        <p:spPr>
          <a:xfrm>
            <a:off x="3377901" y="4282392"/>
            <a:ext cx="5443371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7" name="Google Shape;307;p9"/>
          <p:cNvSpPr/>
          <p:nvPr/>
        </p:nvSpPr>
        <p:spPr>
          <a:xfrm>
            <a:off x="3505200" y="4149771"/>
            <a:ext cx="5181600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" name="Google Shape;308;p9"/>
          <p:cNvSpPr txBox="1"/>
          <p:nvPr/>
        </p:nvSpPr>
        <p:spPr>
          <a:xfrm>
            <a:off x="5153827" y="4351499"/>
            <a:ext cx="2046075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Context-sensitive</a:t>
            </a:r>
          </a:p>
        </p:txBody>
      </p:sp>
      <p:sp>
        <p:nvSpPr>
          <p:cNvPr id="299" name="Google Shape;309;p9"/>
          <p:cNvSpPr/>
          <p:nvPr/>
        </p:nvSpPr>
        <p:spPr>
          <a:xfrm>
            <a:off x="3377901" y="5358157"/>
            <a:ext cx="5443371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0" name="Google Shape;310;p9"/>
          <p:cNvSpPr/>
          <p:nvPr/>
        </p:nvSpPr>
        <p:spPr>
          <a:xfrm>
            <a:off x="3505200" y="5225536"/>
            <a:ext cx="5181600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1" name="Google Shape;311;p9"/>
          <p:cNvSpPr txBox="1"/>
          <p:nvPr/>
        </p:nvSpPr>
        <p:spPr>
          <a:xfrm>
            <a:off x="5633926" y="5427264"/>
            <a:ext cx="1039202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Tailored</a:t>
            </a:r>
          </a:p>
        </p:txBody>
      </p:sp>
      <p:sp>
        <p:nvSpPr>
          <p:cNvPr id="302" name="Google Shape;283;p8"/>
          <p:cNvSpPr txBox="1"/>
          <p:nvPr/>
        </p:nvSpPr>
        <p:spPr>
          <a:xfrm>
            <a:off x="800082" y="387890"/>
            <a:ext cx="4188362" cy="48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CRAFTING A MESSAGE</a:t>
            </a:r>
          </a:p>
        </p:txBody>
      </p:sp>
      <p:sp>
        <p:nvSpPr>
          <p:cNvPr id="303" name="Google Shape;285;p8"/>
          <p:cNvSpPr/>
          <p:nvPr/>
        </p:nvSpPr>
        <p:spPr>
          <a:xfrm>
            <a:off x="5107206" y="535405"/>
            <a:ext cx="5181232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16;p10"/>
          <p:cNvSpPr/>
          <p:nvPr/>
        </p:nvSpPr>
        <p:spPr>
          <a:xfrm>
            <a:off x="3377901" y="2141621"/>
            <a:ext cx="5443371" cy="803566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6" name="Google Shape;317;p10"/>
          <p:cNvSpPr/>
          <p:nvPr/>
        </p:nvSpPr>
        <p:spPr>
          <a:xfrm>
            <a:off x="0" y="0"/>
            <a:ext cx="12192000" cy="270000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" name="Google Shape;318;p10"/>
          <p:cNvSpPr/>
          <p:nvPr/>
        </p:nvSpPr>
        <p:spPr>
          <a:xfrm>
            <a:off x="0" y="535405"/>
            <a:ext cx="68132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8" name="Google Shape;319;p10"/>
          <p:cNvSpPr/>
          <p:nvPr/>
        </p:nvSpPr>
        <p:spPr>
          <a:xfrm>
            <a:off x="0" y="1070810"/>
            <a:ext cx="12192000" cy="270001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9" name="Google Shape;320;p10"/>
          <p:cNvSpPr txBox="1"/>
          <p:nvPr/>
        </p:nvSpPr>
        <p:spPr>
          <a:xfrm>
            <a:off x="800083" y="405780"/>
            <a:ext cx="2165750" cy="48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 b="1"/>
            </a:lvl1pPr>
          </a:lstStyle>
          <a:p>
            <a:r>
              <a:t>ELEMENTS</a:t>
            </a:r>
          </a:p>
        </p:txBody>
      </p:sp>
      <p:sp>
        <p:nvSpPr>
          <p:cNvPr id="310" name="Google Shape;321;p10"/>
          <p:cNvSpPr/>
          <p:nvPr/>
        </p:nvSpPr>
        <p:spPr>
          <a:xfrm>
            <a:off x="3011557" y="535405"/>
            <a:ext cx="7276883" cy="26320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1" name="Google Shape;322;p10" descr="Google Shape;322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034" y="423363"/>
            <a:ext cx="1473200" cy="4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Google Shape;323;p10"/>
          <p:cNvSpPr/>
          <p:nvPr/>
        </p:nvSpPr>
        <p:spPr>
          <a:xfrm>
            <a:off x="3505200" y="2009001"/>
            <a:ext cx="5181600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Google Shape;324;p10"/>
          <p:cNvSpPr txBox="1"/>
          <p:nvPr/>
        </p:nvSpPr>
        <p:spPr>
          <a:xfrm>
            <a:off x="5182390" y="2210728"/>
            <a:ext cx="2012543" cy="40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t">
            <a:spAutoFit/>
          </a:bodyPr>
          <a:lstStyle>
            <a:lvl1pPr algn="ctr">
              <a:defRPr sz="2000"/>
            </a:lvl1pPr>
          </a:lstStyle>
          <a:p>
            <a:r>
              <a:rPr dirty="0"/>
              <a:t>Survivor-</a:t>
            </a:r>
            <a:r>
              <a:rPr lang="en-GB" dirty="0"/>
              <a:t>centred</a:t>
            </a:r>
          </a:p>
        </p:txBody>
      </p:sp>
      <p:sp>
        <p:nvSpPr>
          <p:cNvPr id="314" name="Google Shape;325;p10"/>
          <p:cNvSpPr/>
          <p:nvPr/>
        </p:nvSpPr>
        <p:spPr>
          <a:xfrm>
            <a:off x="3377901" y="3206627"/>
            <a:ext cx="5443371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5" name="Google Shape;326;p10"/>
          <p:cNvSpPr/>
          <p:nvPr/>
        </p:nvSpPr>
        <p:spPr>
          <a:xfrm>
            <a:off x="3505200" y="3074006"/>
            <a:ext cx="5181600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6" name="Google Shape;327;p10"/>
          <p:cNvSpPr txBox="1"/>
          <p:nvPr/>
        </p:nvSpPr>
        <p:spPr>
          <a:xfrm>
            <a:off x="5759248" y="3275734"/>
            <a:ext cx="810178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Goals</a:t>
            </a:r>
          </a:p>
        </p:txBody>
      </p:sp>
      <p:sp>
        <p:nvSpPr>
          <p:cNvPr id="317" name="Google Shape;328;p10"/>
          <p:cNvSpPr/>
          <p:nvPr/>
        </p:nvSpPr>
        <p:spPr>
          <a:xfrm>
            <a:off x="3377901" y="4282392"/>
            <a:ext cx="5443371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8" name="Google Shape;329;p10"/>
          <p:cNvSpPr/>
          <p:nvPr/>
        </p:nvSpPr>
        <p:spPr>
          <a:xfrm>
            <a:off x="3505200" y="4149771"/>
            <a:ext cx="5181600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9" name="Google Shape;330;p10"/>
          <p:cNvSpPr txBox="1"/>
          <p:nvPr/>
        </p:nvSpPr>
        <p:spPr>
          <a:xfrm>
            <a:off x="5801179" y="4346354"/>
            <a:ext cx="693044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Trust</a:t>
            </a:r>
          </a:p>
        </p:txBody>
      </p:sp>
      <p:sp>
        <p:nvSpPr>
          <p:cNvPr id="320" name="Google Shape;331;p10"/>
          <p:cNvSpPr/>
          <p:nvPr/>
        </p:nvSpPr>
        <p:spPr>
          <a:xfrm>
            <a:off x="3377901" y="5358157"/>
            <a:ext cx="5443371" cy="803565"/>
          </a:xfrm>
          <a:prstGeom prst="rect">
            <a:avLst/>
          </a:prstGeom>
          <a:ln w="12700">
            <a:solidFill>
              <a:srgbClr val="A1CD3A"/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1" name="Google Shape;332;p10"/>
          <p:cNvSpPr/>
          <p:nvPr/>
        </p:nvSpPr>
        <p:spPr>
          <a:xfrm>
            <a:off x="3505200" y="5225536"/>
            <a:ext cx="5181600" cy="803565"/>
          </a:xfrm>
          <a:prstGeom prst="rect">
            <a:avLst/>
          </a:prstGeom>
          <a:solidFill>
            <a:srgbClr val="F9DE3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2" name="Google Shape;333;p10"/>
          <p:cNvSpPr txBox="1"/>
          <p:nvPr/>
        </p:nvSpPr>
        <p:spPr>
          <a:xfrm>
            <a:off x="5622576" y="5427264"/>
            <a:ext cx="1065460" cy="375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000"/>
            </a:lvl1pPr>
          </a:lstStyle>
          <a:p>
            <a:r>
              <a:t>Consent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C876F67DF94449AB901E20D0B16068" ma:contentTypeVersion="13" ma:contentTypeDescription="Create a new document." ma:contentTypeScope="" ma:versionID="8cffa3627700920a6f80cd1dd0f2e245">
  <xsd:schema xmlns:xsd="http://www.w3.org/2001/XMLSchema" xmlns:xs="http://www.w3.org/2001/XMLSchema" xmlns:p="http://schemas.microsoft.com/office/2006/metadata/properties" xmlns:ns2="3ca8ec79-61db-4d0a-8def-ed02265cbf64" xmlns:ns3="fb4bf39c-ebd2-47e5-8cf7-3addc12ccbf5" targetNamespace="http://schemas.microsoft.com/office/2006/metadata/properties" ma:root="true" ma:fieldsID="499a936f39295d7b5cf0dbdc41421694" ns2:_="" ns3:_="">
    <xsd:import namespace="3ca8ec79-61db-4d0a-8def-ed02265cbf64"/>
    <xsd:import namespace="fb4bf39c-ebd2-47e5-8cf7-3addc12ccb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8ec79-61db-4d0a-8def-ed02265cbf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bf39c-ebd2-47e5-8cf7-3addc12ccbf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D8170D-5EA7-48B5-A528-AA0A536116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a8ec79-61db-4d0a-8def-ed02265cbf64"/>
    <ds:schemaRef ds:uri="fb4bf39c-ebd2-47e5-8cf7-3addc12ccb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2DB9E8-AC71-4BF4-B8CC-AAF33FA7BA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FA709A-6DAA-443A-8B5C-919C26119875}">
  <ds:schemaRefs>
    <ds:schemaRef ds:uri="http://schemas.microsoft.com/office/2006/documentManagement/types"/>
    <ds:schemaRef ds:uri="http://www.w3.org/XML/1998/namespace"/>
    <ds:schemaRef ds:uri="fb4bf39c-ebd2-47e5-8cf7-3addc12ccbf5"/>
    <ds:schemaRef ds:uri="3ca8ec79-61db-4d0a-8def-ed02265cbf64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639</Words>
  <Application>Microsoft Office PowerPoint</Application>
  <PresentationFormat>Widescreen</PresentationFormat>
  <Paragraphs>132</Paragraphs>
  <Slides>21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Jodie Chun</cp:lastModifiedBy>
  <cp:revision>59</cp:revision>
  <dcterms:modified xsi:type="dcterms:W3CDTF">2021-07-26T14:13:13Z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0x01010082C876F67DF94449AB901E20D0B16068</vt:lpwstr>
  </property>
</Properties>
</file>