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7" r:id="rId5"/>
    <p:sldId id="261" r:id="rId6"/>
    <p:sldId id="275" r:id="rId7"/>
    <p:sldId id="267" r:id="rId8"/>
    <p:sldId id="271" r:id="rId9"/>
    <p:sldId id="272" r:id="rId10"/>
    <p:sldId id="25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DE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94DCF2-0AC2-D84B-8CC4-1C2468521FD9}" v="6" dt="2022-11-08T21:42:35.6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638"/>
    <p:restoredTop sz="94479"/>
  </p:normalViewPr>
  <p:slideViewPr>
    <p:cSldViewPr snapToGrid="0">
      <p:cViewPr varScale="1">
        <p:scale>
          <a:sx n="26" d="100"/>
          <a:sy n="26" d="100"/>
        </p:scale>
        <p:origin x="200" y="1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ánaid Ní Chearnaigh" userId="06a758c9-2127-40cd-9fb8-7a4eae0332a8" providerId="ADAL" clId="{3B94DCF2-0AC2-D84B-8CC4-1C2468521FD9}"/>
    <pc:docChg chg="undo custSel addSld delSld modSld">
      <pc:chgData name="Blánaid Ní Chearnaigh" userId="06a758c9-2127-40cd-9fb8-7a4eae0332a8" providerId="ADAL" clId="{3B94DCF2-0AC2-D84B-8CC4-1C2468521FD9}" dt="2022-11-10T11:26:14.077" v="365" actId="2696"/>
      <pc:docMkLst>
        <pc:docMk/>
      </pc:docMkLst>
      <pc:sldChg chg="addSp delSp modSp mod">
        <pc:chgData name="Blánaid Ní Chearnaigh" userId="06a758c9-2127-40cd-9fb8-7a4eae0332a8" providerId="ADAL" clId="{3B94DCF2-0AC2-D84B-8CC4-1C2468521FD9}" dt="2022-11-08T14:52:00.043" v="355" actId="1076"/>
        <pc:sldMkLst>
          <pc:docMk/>
          <pc:sldMk cId="0" sldId="258"/>
        </pc:sldMkLst>
        <pc:spChg chg="add del">
          <ac:chgData name="Blánaid Ní Chearnaigh" userId="06a758c9-2127-40cd-9fb8-7a4eae0332a8" providerId="ADAL" clId="{3B94DCF2-0AC2-D84B-8CC4-1C2468521FD9}" dt="2022-11-08T14:39:18.026" v="151" actId="478"/>
          <ac:spMkLst>
            <pc:docMk/>
            <pc:sldMk cId="0" sldId="258"/>
            <ac:spMk id="2" creationId="{4FEC9C19-2C5C-F013-FC2B-69E9A5190DD0}"/>
          </ac:spMkLst>
        </pc:spChg>
        <pc:spChg chg="del mod">
          <ac:chgData name="Blánaid Ní Chearnaigh" userId="06a758c9-2127-40cd-9fb8-7a4eae0332a8" providerId="ADAL" clId="{3B94DCF2-0AC2-D84B-8CC4-1C2468521FD9}" dt="2022-11-08T14:39:32.628" v="154" actId="478"/>
          <ac:spMkLst>
            <pc:docMk/>
            <pc:sldMk cId="0" sldId="258"/>
            <ac:spMk id="3" creationId="{3155178A-FD0B-865E-69D4-D9862F837F36}"/>
          </ac:spMkLst>
        </pc:spChg>
        <pc:spChg chg="mod">
          <ac:chgData name="Blánaid Ní Chearnaigh" userId="06a758c9-2127-40cd-9fb8-7a4eae0332a8" providerId="ADAL" clId="{3B94DCF2-0AC2-D84B-8CC4-1C2468521FD9}" dt="2022-11-08T14:41:16.157" v="168" actId="1076"/>
          <ac:spMkLst>
            <pc:docMk/>
            <pc:sldMk cId="0" sldId="258"/>
            <ac:spMk id="4" creationId="{C132BCFF-434A-060B-604B-B88C140683DB}"/>
          </ac:spMkLst>
        </pc:spChg>
        <pc:spChg chg="del">
          <ac:chgData name="Blánaid Ní Chearnaigh" userId="06a758c9-2127-40cd-9fb8-7a4eae0332a8" providerId="ADAL" clId="{3B94DCF2-0AC2-D84B-8CC4-1C2468521FD9}" dt="2022-11-08T14:39:01.011" v="145" actId="478"/>
          <ac:spMkLst>
            <pc:docMk/>
            <pc:sldMk cId="0" sldId="258"/>
            <ac:spMk id="5" creationId="{AF3EE1C9-1C84-041E-B6AA-6C3B9C8A2524}"/>
          </ac:spMkLst>
        </pc:spChg>
        <pc:spChg chg="mod">
          <ac:chgData name="Blánaid Ní Chearnaigh" userId="06a758c9-2127-40cd-9fb8-7a4eae0332a8" providerId="ADAL" clId="{3B94DCF2-0AC2-D84B-8CC4-1C2468521FD9}" dt="2022-11-08T14:40:56.755" v="166" actId="1076"/>
          <ac:spMkLst>
            <pc:docMk/>
            <pc:sldMk cId="0" sldId="258"/>
            <ac:spMk id="7" creationId="{F4663AEC-59C8-944B-2AC3-16539EF5DB0F}"/>
          </ac:spMkLst>
        </pc:spChg>
        <pc:spChg chg="mod">
          <ac:chgData name="Blánaid Ní Chearnaigh" userId="06a758c9-2127-40cd-9fb8-7a4eae0332a8" providerId="ADAL" clId="{3B94DCF2-0AC2-D84B-8CC4-1C2468521FD9}" dt="2022-11-08T14:51:34.162" v="351" actId="1076"/>
          <ac:spMkLst>
            <pc:docMk/>
            <pc:sldMk cId="0" sldId="258"/>
            <ac:spMk id="8" creationId="{CC476F34-FF6A-F2BB-B7E9-D9731816A679}"/>
          </ac:spMkLst>
        </pc:spChg>
        <pc:spChg chg="mod">
          <ac:chgData name="Blánaid Ní Chearnaigh" userId="06a758c9-2127-40cd-9fb8-7a4eae0332a8" providerId="ADAL" clId="{3B94DCF2-0AC2-D84B-8CC4-1C2468521FD9}" dt="2022-11-08T14:51:46.427" v="353" actId="1076"/>
          <ac:spMkLst>
            <pc:docMk/>
            <pc:sldMk cId="0" sldId="258"/>
            <ac:spMk id="9" creationId="{5904BCF2-A48E-AD59-8E61-9B54DD247D3F}"/>
          </ac:spMkLst>
        </pc:spChg>
        <pc:spChg chg="mod">
          <ac:chgData name="Blánaid Ní Chearnaigh" userId="06a758c9-2127-40cd-9fb8-7a4eae0332a8" providerId="ADAL" clId="{3B94DCF2-0AC2-D84B-8CC4-1C2468521FD9}" dt="2022-11-08T14:52:00.043" v="355" actId="1076"/>
          <ac:spMkLst>
            <pc:docMk/>
            <pc:sldMk cId="0" sldId="258"/>
            <ac:spMk id="10" creationId="{91D06D47-3F49-AEF9-8C6D-2245B75FA236}"/>
          </ac:spMkLst>
        </pc:spChg>
        <pc:spChg chg="mod">
          <ac:chgData name="Blánaid Ní Chearnaigh" userId="06a758c9-2127-40cd-9fb8-7a4eae0332a8" providerId="ADAL" clId="{3B94DCF2-0AC2-D84B-8CC4-1C2468521FD9}" dt="2022-11-08T14:38:56.200" v="144" actId="20577"/>
          <ac:spMkLst>
            <pc:docMk/>
            <pc:sldMk cId="0" sldId="258"/>
            <ac:spMk id="165" creationId="{00000000-0000-0000-0000-000000000000}"/>
          </ac:spMkLst>
        </pc:spChg>
        <pc:spChg chg="del">
          <ac:chgData name="Blánaid Ní Chearnaigh" userId="06a758c9-2127-40cd-9fb8-7a4eae0332a8" providerId="ADAL" clId="{3B94DCF2-0AC2-D84B-8CC4-1C2468521FD9}" dt="2022-11-08T14:39:36.634" v="155" actId="478"/>
          <ac:spMkLst>
            <pc:docMk/>
            <pc:sldMk cId="0" sldId="258"/>
            <ac:spMk id="171" creationId="{00000000-0000-0000-0000-000000000000}"/>
          </ac:spMkLst>
        </pc:spChg>
        <pc:spChg chg="mod">
          <ac:chgData name="Blánaid Ní Chearnaigh" userId="06a758c9-2127-40cd-9fb8-7a4eae0332a8" providerId="ADAL" clId="{3B94DCF2-0AC2-D84B-8CC4-1C2468521FD9}" dt="2022-11-08T14:40:01.391" v="161" actId="14100"/>
          <ac:spMkLst>
            <pc:docMk/>
            <pc:sldMk cId="0" sldId="258"/>
            <ac:spMk id="175" creationId="{00000000-0000-0000-0000-000000000000}"/>
          </ac:spMkLst>
        </pc:spChg>
        <pc:spChg chg="mod">
          <ac:chgData name="Blánaid Ní Chearnaigh" userId="06a758c9-2127-40cd-9fb8-7a4eae0332a8" providerId="ADAL" clId="{3B94DCF2-0AC2-D84B-8CC4-1C2468521FD9}" dt="2022-11-08T14:40:45.424" v="165" actId="14100"/>
          <ac:spMkLst>
            <pc:docMk/>
            <pc:sldMk cId="0" sldId="258"/>
            <ac:spMk id="179" creationId="{00000000-0000-0000-0000-000000000000}"/>
          </ac:spMkLst>
        </pc:spChg>
        <pc:grpChg chg="add del">
          <ac:chgData name="Blánaid Ní Chearnaigh" userId="06a758c9-2127-40cd-9fb8-7a4eae0332a8" providerId="ADAL" clId="{3B94DCF2-0AC2-D84B-8CC4-1C2468521FD9}" dt="2022-11-08T14:39:03.848" v="147" actId="478"/>
          <ac:grpSpMkLst>
            <pc:docMk/>
            <pc:sldMk cId="0" sldId="258"/>
            <ac:grpSpMk id="183" creationId="{00000000-0000-0000-0000-000000000000}"/>
          </ac:grpSpMkLst>
        </pc:grpChg>
      </pc:sldChg>
      <pc:sldChg chg="modSp mod">
        <pc:chgData name="Blánaid Ní Chearnaigh" userId="06a758c9-2127-40cd-9fb8-7a4eae0332a8" providerId="ADAL" clId="{3B94DCF2-0AC2-D84B-8CC4-1C2468521FD9}" dt="2022-11-07T19:59:25.502" v="135" actId="20577"/>
        <pc:sldMkLst>
          <pc:docMk/>
          <pc:sldMk cId="0" sldId="261"/>
        </pc:sldMkLst>
        <pc:spChg chg="mod">
          <ac:chgData name="Blánaid Ní Chearnaigh" userId="06a758c9-2127-40cd-9fb8-7a4eae0332a8" providerId="ADAL" clId="{3B94DCF2-0AC2-D84B-8CC4-1C2468521FD9}" dt="2022-11-07T16:36:01.496" v="30" actId="20577"/>
          <ac:spMkLst>
            <pc:docMk/>
            <pc:sldMk cId="0" sldId="261"/>
            <ac:spMk id="27" creationId="{00696C9D-4FC0-2933-9D6A-BB7F656A39A6}"/>
          </ac:spMkLst>
        </pc:spChg>
        <pc:spChg chg="mod">
          <ac:chgData name="Blánaid Ní Chearnaigh" userId="06a758c9-2127-40cd-9fb8-7a4eae0332a8" providerId="ADAL" clId="{3B94DCF2-0AC2-D84B-8CC4-1C2468521FD9}" dt="2022-11-07T19:59:25.502" v="135" actId="20577"/>
          <ac:spMkLst>
            <pc:docMk/>
            <pc:sldMk cId="0" sldId="261"/>
            <ac:spMk id="29" creationId="{46295C18-6360-42E5-FB45-86A96125CD94}"/>
          </ac:spMkLst>
        </pc:spChg>
        <pc:spChg chg="mod">
          <ac:chgData name="Blánaid Ní Chearnaigh" userId="06a758c9-2127-40cd-9fb8-7a4eae0332a8" providerId="ADAL" clId="{3B94DCF2-0AC2-D84B-8CC4-1C2468521FD9}" dt="2022-11-07T16:37:08.646" v="95" actId="20577"/>
          <ac:spMkLst>
            <pc:docMk/>
            <pc:sldMk cId="0" sldId="261"/>
            <ac:spMk id="34" creationId="{B6A55528-FD4B-FAD5-DA14-9C4D54E1BE7D}"/>
          </ac:spMkLst>
        </pc:spChg>
        <pc:spChg chg="mod">
          <ac:chgData name="Blánaid Ní Chearnaigh" userId="06a758c9-2127-40cd-9fb8-7a4eae0332a8" providerId="ADAL" clId="{3B94DCF2-0AC2-D84B-8CC4-1C2468521FD9}" dt="2022-11-07T19:59:12.721" v="127" actId="20577"/>
          <ac:spMkLst>
            <pc:docMk/>
            <pc:sldMk cId="0" sldId="261"/>
            <ac:spMk id="36" creationId="{118C0FD4-9A1B-A11F-5BE5-255AB0E09E55}"/>
          </ac:spMkLst>
        </pc:spChg>
        <pc:spChg chg="mod">
          <ac:chgData name="Blánaid Ní Chearnaigh" userId="06a758c9-2127-40cd-9fb8-7a4eae0332a8" providerId="ADAL" clId="{3B94DCF2-0AC2-D84B-8CC4-1C2468521FD9}" dt="2022-11-07T16:36:57.221" v="82" actId="20577"/>
          <ac:spMkLst>
            <pc:docMk/>
            <pc:sldMk cId="0" sldId="261"/>
            <ac:spMk id="41" creationId="{2E892A76-C99B-7187-B8CA-42D40F263B10}"/>
          </ac:spMkLst>
        </pc:spChg>
        <pc:spChg chg="mod">
          <ac:chgData name="Blánaid Ní Chearnaigh" userId="06a758c9-2127-40cd-9fb8-7a4eae0332a8" providerId="ADAL" clId="{3B94DCF2-0AC2-D84B-8CC4-1C2468521FD9}" dt="2022-11-07T16:36:42.815" v="67" actId="20577"/>
          <ac:spMkLst>
            <pc:docMk/>
            <pc:sldMk cId="0" sldId="261"/>
            <ac:spMk id="43" creationId="{5586A047-E4D5-26C9-A812-C63B8A4F1F6C}"/>
          </ac:spMkLst>
        </pc:spChg>
      </pc:sldChg>
      <pc:sldChg chg="delSp modSp del mod">
        <pc:chgData name="Blánaid Ní Chearnaigh" userId="06a758c9-2127-40cd-9fb8-7a4eae0332a8" providerId="ADAL" clId="{3B94DCF2-0AC2-D84B-8CC4-1C2468521FD9}" dt="2022-11-10T11:26:02.001" v="363" actId="2696"/>
        <pc:sldMkLst>
          <pc:docMk/>
          <pc:sldMk cId="0" sldId="262"/>
        </pc:sldMkLst>
        <pc:spChg chg="del">
          <ac:chgData name="Blánaid Ní Chearnaigh" userId="06a758c9-2127-40cd-9fb8-7a4eae0332a8" providerId="ADAL" clId="{3B94DCF2-0AC2-D84B-8CC4-1C2468521FD9}" dt="2022-11-07T16:37:39.823" v="100" actId="478"/>
          <ac:spMkLst>
            <pc:docMk/>
            <pc:sldMk cId="0" sldId="262"/>
            <ac:spMk id="3" creationId="{CDCC84B2-3F5A-6567-7721-1C3256ABE889}"/>
          </ac:spMkLst>
        </pc:spChg>
        <pc:spChg chg="del">
          <ac:chgData name="Blánaid Ní Chearnaigh" userId="06a758c9-2127-40cd-9fb8-7a4eae0332a8" providerId="ADAL" clId="{3B94DCF2-0AC2-D84B-8CC4-1C2468521FD9}" dt="2022-11-07T16:37:37.832" v="99" actId="478"/>
          <ac:spMkLst>
            <pc:docMk/>
            <pc:sldMk cId="0" sldId="262"/>
            <ac:spMk id="294" creationId="{00000000-0000-0000-0000-000000000000}"/>
          </ac:spMkLst>
        </pc:spChg>
        <pc:spChg chg="del">
          <ac:chgData name="Blánaid Ní Chearnaigh" userId="06a758c9-2127-40cd-9fb8-7a4eae0332a8" providerId="ADAL" clId="{3B94DCF2-0AC2-D84B-8CC4-1C2468521FD9}" dt="2022-11-07T16:37:42.190" v="101" actId="478"/>
          <ac:spMkLst>
            <pc:docMk/>
            <pc:sldMk cId="0" sldId="262"/>
            <ac:spMk id="299" creationId="{00000000-0000-0000-0000-000000000000}"/>
          </ac:spMkLst>
        </pc:spChg>
        <pc:spChg chg="mod">
          <ac:chgData name="Blánaid Ní Chearnaigh" userId="06a758c9-2127-40cd-9fb8-7a4eae0332a8" providerId="ADAL" clId="{3B94DCF2-0AC2-D84B-8CC4-1C2468521FD9}" dt="2022-11-07T16:37:48.341" v="104" actId="20577"/>
          <ac:spMkLst>
            <pc:docMk/>
            <pc:sldMk cId="0" sldId="262"/>
            <ac:spMk id="301" creationId="{00000000-0000-0000-0000-000000000000}"/>
          </ac:spMkLst>
        </pc:spChg>
      </pc:sldChg>
      <pc:sldChg chg="del">
        <pc:chgData name="Blánaid Ní Chearnaigh" userId="06a758c9-2127-40cd-9fb8-7a4eae0332a8" providerId="ADAL" clId="{3B94DCF2-0AC2-D84B-8CC4-1C2468521FD9}" dt="2022-11-07T13:01:30.208" v="0" actId="2696"/>
        <pc:sldMkLst>
          <pc:docMk/>
          <pc:sldMk cId="0" sldId="266"/>
        </pc:sldMkLst>
      </pc:sldChg>
      <pc:sldChg chg="addSp delSp modSp del mod modNotesTx">
        <pc:chgData name="Blánaid Ní Chearnaigh" userId="06a758c9-2127-40cd-9fb8-7a4eae0332a8" providerId="ADAL" clId="{3B94DCF2-0AC2-D84B-8CC4-1C2468521FD9}" dt="2022-11-08T20:17:42.983" v="356" actId="2696"/>
        <pc:sldMkLst>
          <pc:docMk/>
          <pc:sldMk cId="0" sldId="268"/>
        </pc:sldMkLst>
        <pc:spChg chg="add mod">
          <ac:chgData name="Blánaid Ní Chearnaigh" userId="06a758c9-2127-40cd-9fb8-7a4eae0332a8" providerId="ADAL" clId="{3B94DCF2-0AC2-D84B-8CC4-1C2468521FD9}" dt="2022-11-08T14:48:55.736" v="210" actId="20577"/>
          <ac:spMkLst>
            <pc:docMk/>
            <pc:sldMk cId="0" sldId="268"/>
            <ac:spMk id="2" creationId="{D86679B7-D6CA-E6F3-86B6-A76430EDE268}"/>
          </ac:spMkLst>
        </pc:spChg>
        <pc:spChg chg="add mod">
          <ac:chgData name="Blánaid Ní Chearnaigh" userId="06a758c9-2127-40cd-9fb8-7a4eae0332a8" providerId="ADAL" clId="{3B94DCF2-0AC2-D84B-8CC4-1C2468521FD9}" dt="2022-11-08T14:49:46.526" v="270" actId="1076"/>
          <ac:spMkLst>
            <pc:docMk/>
            <pc:sldMk cId="0" sldId="268"/>
            <ac:spMk id="3" creationId="{B363D455-51EE-6B77-A9BC-FFCF4210D99F}"/>
          </ac:spMkLst>
        </pc:spChg>
        <pc:spChg chg="del topLvl">
          <ac:chgData name="Blánaid Ní Chearnaigh" userId="06a758c9-2127-40cd-9fb8-7a4eae0332a8" providerId="ADAL" clId="{3B94DCF2-0AC2-D84B-8CC4-1C2468521FD9}" dt="2022-11-08T14:47:25.370" v="176" actId="478"/>
          <ac:spMkLst>
            <pc:docMk/>
            <pc:sldMk cId="0" sldId="268"/>
            <ac:spMk id="429" creationId="{00000000-0000-0000-0000-000000000000}"/>
          </ac:spMkLst>
        </pc:spChg>
        <pc:spChg chg="del topLvl">
          <ac:chgData name="Blánaid Ní Chearnaigh" userId="06a758c9-2127-40cd-9fb8-7a4eae0332a8" providerId="ADAL" clId="{3B94DCF2-0AC2-D84B-8CC4-1C2468521FD9}" dt="2022-11-08T14:47:22.992" v="175" actId="478"/>
          <ac:spMkLst>
            <pc:docMk/>
            <pc:sldMk cId="0" sldId="268"/>
            <ac:spMk id="430" creationId="{00000000-0000-0000-0000-000000000000}"/>
          </ac:spMkLst>
        </pc:spChg>
        <pc:spChg chg="del topLvl">
          <ac:chgData name="Blánaid Ní Chearnaigh" userId="06a758c9-2127-40cd-9fb8-7a4eae0332a8" providerId="ADAL" clId="{3B94DCF2-0AC2-D84B-8CC4-1C2468521FD9}" dt="2022-11-08T14:47:29.367" v="178" actId="478"/>
          <ac:spMkLst>
            <pc:docMk/>
            <pc:sldMk cId="0" sldId="268"/>
            <ac:spMk id="432" creationId="{00000000-0000-0000-0000-000000000000}"/>
          </ac:spMkLst>
        </pc:spChg>
        <pc:spChg chg="del topLvl">
          <ac:chgData name="Blánaid Ní Chearnaigh" userId="06a758c9-2127-40cd-9fb8-7a4eae0332a8" providerId="ADAL" clId="{3B94DCF2-0AC2-D84B-8CC4-1C2468521FD9}" dt="2022-11-08T14:47:28.488" v="177" actId="478"/>
          <ac:spMkLst>
            <pc:docMk/>
            <pc:sldMk cId="0" sldId="268"/>
            <ac:spMk id="433" creationId="{00000000-0000-0000-0000-000000000000}"/>
          </ac:spMkLst>
        </pc:spChg>
        <pc:grpChg chg="del">
          <ac:chgData name="Blánaid Ní Chearnaigh" userId="06a758c9-2127-40cd-9fb8-7a4eae0332a8" providerId="ADAL" clId="{3B94DCF2-0AC2-D84B-8CC4-1C2468521FD9}" dt="2022-11-08T14:47:22.992" v="175" actId="478"/>
          <ac:grpSpMkLst>
            <pc:docMk/>
            <pc:sldMk cId="0" sldId="268"/>
            <ac:grpSpMk id="431" creationId="{00000000-0000-0000-0000-000000000000}"/>
          </ac:grpSpMkLst>
        </pc:grpChg>
        <pc:grpChg chg="del">
          <ac:chgData name="Blánaid Ní Chearnaigh" userId="06a758c9-2127-40cd-9fb8-7a4eae0332a8" providerId="ADAL" clId="{3B94DCF2-0AC2-D84B-8CC4-1C2468521FD9}" dt="2022-11-08T14:47:28.488" v="177" actId="478"/>
          <ac:grpSpMkLst>
            <pc:docMk/>
            <pc:sldMk cId="0" sldId="268"/>
            <ac:grpSpMk id="434" creationId="{00000000-0000-0000-0000-000000000000}"/>
          </ac:grpSpMkLst>
        </pc:grpChg>
      </pc:sldChg>
      <pc:sldChg chg="modSp mod">
        <pc:chgData name="Blánaid Ní Chearnaigh" userId="06a758c9-2127-40cd-9fb8-7a4eae0332a8" providerId="ADAL" clId="{3B94DCF2-0AC2-D84B-8CC4-1C2468521FD9}" dt="2022-11-07T16:38:17.659" v="119" actId="20577"/>
        <pc:sldMkLst>
          <pc:docMk/>
          <pc:sldMk cId="0" sldId="271"/>
        </pc:sldMkLst>
        <pc:spChg chg="mod">
          <ac:chgData name="Blánaid Ní Chearnaigh" userId="06a758c9-2127-40cd-9fb8-7a4eae0332a8" providerId="ADAL" clId="{3B94DCF2-0AC2-D84B-8CC4-1C2468521FD9}" dt="2022-11-07T16:38:17.659" v="119" actId="20577"/>
          <ac:spMkLst>
            <pc:docMk/>
            <pc:sldMk cId="0" sldId="271"/>
            <ac:spMk id="6" creationId="{2F3674D3-8EA4-BB5D-5614-05C38637367E}"/>
          </ac:spMkLst>
        </pc:spChg>
      </pc:sldChg>
      <pc:sldChg chg="modSp add del mod">
        <pc:chgData name="Blánaid Ní Chearnaigh" userId="06a758c9-2127-40cd-9fb8-7a4eae0332a8" providerId="ADAL" clId="{3B94DCF2-0AC2-D84B-8CC4-1C2468521FD9}" dt="2022-11-08T20:18:01.678" v="358" actId="20577"/>
        <pc:sldMkLst>
          <pc:docMk/>
          <pc:sldMk cId="620735445" sldId="272"/>
        </pc:sldMkLst>
        <pc:spChg chg="mod">
          <ac:chgData name="Blánaid Ní Chearnaigh" userId="06a758c9-2127-40cd-9fb8-7a4eae0332a8" providerId="ADAL" clId="{3B94DCF2-0AC2-D84B-8CC4-1C2468521FD9}" dt="2022-11-08T14:50:17.559" v="329" actId="20577"/>
          <ac:spMkLst>
            <pc:docMk/>
            <pc:sldMk cId="620735445" sldId="272"/>
            <ac:spMk id="32" creationId="{04812396-B4CB-DD72-6ED0-A28ABD98D02E}"/>
          </ac:spMkLst>
        </pc:spChg>
        <pc:spChg chg="mod">
          <ac:chgData name="Blánaid Ní Chearnaigh" userId="06a758c9-2127-40cd-9fb8-7a4eae0332a8" providerId="ADAL" clId="{3B94DCF2-0AC2-D84B-8CC4-1C2468521FD9}" dt="2022-11-08T20:18:01.678" v="358" actId="20577"/>
          <ac:spMkLst>
            <pc:docMk/>
            <pc:sldMk cId="620735445" sldId="272"/>
            <ac:spMk id="35" creationId="{66AD9817-6937-FA98-EEBF-60CF489726D0}"/>
          </ac:spMkLst>
        </pc:spChg>
        <pc:spChg chg="mod">
          <ac:chgData name="Blánaid Ní Chearnaigh" userId="06a758c9-2127-40cd-9fb8-7a4eae0332a8" providerId="ADAL" clId="{3B94DCF2-0AC2-D84B-8CC4-1C2468521FD9}" dt="2022-11-08T14:51:07.010" v="349" actId="1076"/>
          <ac:spMkLst>
            <pc:docMk/>
            <pc:sldMk cId="620735445" sldId="272"/>
            <ac:spMk id="38" creationId="{D9BF3E0A-054F-73D9-D7CA-FC9C77B26457}"/>
          </ac:spMkLst>
        </pc:spChg>
        <pc:spChg chg="mod">
          <ac:chgData name="Blánaid Ní Chearnaigh" userId="06a758c9-2127-40cd-9fb8-7a4eae0332a8" providerId="ADAL" clId="{3B94DCF2-0AC2-D84B-8CC4-1C2468521FD9}" dt="2022-11-08T14:50:43.294" v="347" actId="1076"/>
          <ac:spMkLst>
            <pc:docMk/>
            <pc:sldMk cId="620735445" sldId="272"/>
            <ac:spMk id="46" creationId="{98FD34FA-EC6C-9E93-2495-2DC99F344D0F}"/>
          </ac:spMkLst>
        </pc:spChg>
        <pc:spChg chg="mod">
          <ac:chgData name="Blánaid Ní Chearnaigh" userId="06a758c9-2127-40cd-9fb8-7a4eae0332a8" providerId="ADAL" clId="{3B94DCF2-0AC2-D84B-8CC4-1C2468521FD9}" dt="2022-11-08T14:50:36.593" v="346" actId="1076"/>
          <ac:spMkLst>
            <pc:docMk/>
            <pc:sldMk cId="620735445" sldId="272"/>
            <ac:spMk id="47" creationId="{6DF8B6FA-1A4B-CEB5-DD98-C408072DB82C}"/>
          </ac:spMkLst>
        </pc:spChg>
      </pc:sldChg>
      <pc:sldChg chg="new del">
        <pc:chgData name="Blánaid Ní Chearnaigh" userId="06a758c9-2127-40cd-9fb8-7a4eae0332a8" providerId="ADAL" clId="{3B94DCF2-0AC2-D84B-8CC4-1C2468521FD9}" dt="2022-11-07T13:22:32.434" v="3" actId="2696"/>
        <pc:sldMkLst>
          <pc:docMk/>
          <pc:sldMk cId="4117788336" sldId="273"/>
        </pc:sldMkLst>
      </pc:sldChg>
      <pc:sldChg chg="delSp add del mod">
        <pc:chgData name="Blánaid Ní Chearnaigh" userId="06a758c9-2127-40cd-9fb8-7a4eae0332a8" providerId="ADAL" clId="{3B94DCF2-0AC2-D84B-8CC4-1C2468521FD9}" dt="2022-11-10T11:26:07.392" v="364" actId="2696"/>
        <pc:sldMkLst>
          <pc:docMk/>
          <pc:sldMk cId="1402207454" sldId="274"/>
        </pc:sldMkLst>
        <pc:spChg chg="topLvl">
          <ac:chgData name="Blánaid Ní Chearnaigh" userId="06a758c9-2127-40cd-9fb8-7a4eae0332a8" providerId="ADAL" clId="{3B94DCF2-0AC2-D84B-8CC4-1C2468521FD9}" dt="2022-11-07T13:22:47.508" v="9" actId="478"/>
          <ac:spMkLst>
            <pc:docMk/>
            <pc:sldMk cId="1402207454" sldId="274"/>
            <ac:spMk id="3" creationId="{FA44BFB7-0912-9A84-BBC2-277692769E0A}"/>
          </ac:spMkLst>
        </pc:spChg>
        <pc:spChg chg="del topLvl">
          <ac:chgData name="Blánaid Ní Chearnaigh" userId="06a758c9-2127-40cd-9fb8-7a4eae0332a8" providerId="ADAL" clId="{3B94DCF2-0AC2-D84B-8CC4-1C2468521FD9}" dt="2022-11-07T13:22:47.508" v="9" actId="478"/>
          <ac:spMkLst>
            <pc:docMk/>
            <pc:sldMk cId="1402207454" sldId="274"/>
            <ac:spMk id="4" creationId="{8A69711A-CE0B-A800-0DE9-B7FBC34B5AF5}"/>
          </ac:spMkLst>
        </pc:spChg>
        <pc:spChg chg="topLvl">
          <ac:chgData name="Blánaid Ní Chearnaigh" userId="06a758c9-2127-40cd-9fb8-7a4eae0332a8" providerId="ADAL" clId="{3B94DCF2-0AC2-D84B-8CC4-1C2468521FD9}" dt="2022-11-07T13:22:40.245" v="6" actId="478"/>
          <ac:spMkLst>
            <pc:docMk/>
            <pc:sldMk cId="1402207454" sldId="274"/>
            <ac:spMk id="6" creationId="{568C7ABA-EAA7-4195-D941-E60CD886F6C5}"/>
          </ac:spMkLst>
        </pc:spChg>
        <pc:spChg chg="del topLvl">
          <ac:chgData name="Blánaid Ní Chearnaigh" userId="06a758c9-2127-40cd-9fb8-7a4eae0332a8" providerId="ADAL" clId="{3B94DCF2-0AC2-D84B-8CC4-1C2468521FD9}" dt="2022-11-07T13:22:40.245" v="6" actId="478"/>
          <ac:spMkLst>
            <pc:docMk/>
            <pc:sldMk cId="1402207454" sldId="274"/>
            <ac:spMk id="7" creationId="{659EFB25-F851-80CD-825E-19DA2381495E}"/>
          </ac:spMkLst>
        </pc:spChg>
        <pc:spChg chg="topLvl">
          <ac:chgData name="Blánaid Ní Chearnaigh" userId="06a758c9-2127-40cd-9fb8-7a4eae0332a8" providerId="ADAL" clId="{3B94DCF2-0AC2-D84B-8CC4-1C2468521FD9}" dt="2022-11-07T13:23:02.341" v="16" actId="478"/>
          <ac:spMkLst>
            <pc:docMk/>
            <pc:sldMk cId="1402207454" sldId="274"/>
            <ac:spMk id="9" creationId="{63E35508-2782-51E0-3B91-1243BDA4E0CF}"/>
          </ac:spMkLst>
        </pc:spChg>
        <pc:spChg chg="del topLvl">
          <ac:chgData name="Blánaid Ní Chearnaigh" userId="06a758c9-2127-40cd-9fb8-7a4eae0332a8" providerId="ADAL" clId="{3B94DCF2-0AC2-D84B-8CC4-1C2468521FD9}" dt="2022-11-07T13:23:02.341" v="16" actId="478"/>
          <ac:spMkLst>
            <pc:docMk/>
            <pc:sldMk cId="1402207454" sldId="274"/>
            <ac:spMk id="10" creationId="{CC8C3013-91C4-E896-8545-73F665848ED9}"/>
          </ac:spMkLst>
        </pc:spChg>
        <pc:spChg chg="topLvl">
          <ac:chgData name="Blánaid Ní Chearnaigh" userId="06a758c9-2127-40cd-9fb8-7a4eae0332a8" providerId="ADAL" clId="{3B94DCF2-0AC2-D84B-8CC4-1C2468521FD9}" dt="2022-11-07T13:22:35.922" v="4" actId="478"/>
          <ac:spMkLst>
            <pc:docMk/>
            <pc:sldMk cId="1402207454" sldId="274"/>
            <ac:spMk id="390" creationId="{00000000-0000-0000-0000-000000000000}"/>
          </ac:spMkLst>
        </pc:spChg>
        <pc:spChg chg="del topLvl">
          <ac:chgData name="Blánaid Ní Chearnaigh" userId="06a758c9-2127-40cd-9fb8-7a4eae0332a8" providerId="ADAL" clId="{3B94DCF2-0AC2-D84B-8CC4-1C2468521FD9}" dt="2022-11-07T13:22:35.922" v="4" actId="478"/>
          <ac:spMkLst>
            <pc:docMk/>
            <pc:sldMk cId="1402207454" sldId="274"/>
            <ac:spMk id="391" creationId="{00000000-0000-0000-0000-000000000000}"/>
          </ac:spMkLst>
        </pc:spChg>
        <pc:spChg chg="topLvl">
          <ac:chgData name="Blánaid Ní Chearnaigh" userId="06a758c9-2127-40cd-9fb8-7a4eae0332a8" providerId="ADAL" clId="{3B94DCF2-0AC2-D84B-8CC4-1C2468521FD9}" dt="2022-11-07T13:22:43.077" v="7" actId="478"/>
          <ac:spMkLst>
            <pc:docMk/>
            <pc:sldMk cId="1402207454" sldId="274"/>
            <ac:spMk id="393" creationId="{00000000-0000-0000-0000-000000000000}"/>
          </ac:spMkLst>
        </pc:spChg>
        <pc:spChg chg="del topLvl">
          <ac:chgData name="Blánaid Ní Chearnaigh" userId="06a758c9-2127-40cd-9fb8-7a4eae0332a8" providerId="ADAL" clId="{3B94DCF2-0AC2-D84B-8CC4-1C2468521FD9}" dt="2022-11-07T13:22:43.077" v="7" actId="478"/>
          <ac:spMkLst>
            <pc:docMk/>
            <pc:sldMk cId="1402207454" sldId="274"/>
            <ac:spMk id="394" creationId="{00000000-0000-0000-0000-000000000000}"/>
          </ac:spMkLst>
        </pc:spChg>
        <pc:spChg chg="topLvl">
          <ac:chgData name="Blánaid Ní Chearnaigh" userId="06a758c9-2127-40cd-9fb8-7a4eae0332a8" providerId="ADAL" clId="{3B94DCF2-0AC2-D84B-8CC4-1C2468521FD9}" dt="2022-11-07T13:22:45.326" v="8" actId="478"/>
          <ac:spMkLst>
            <pc:docMk/>
            <pc:sldMk cId="1402207454" sldId="274"/>
            <ac:spMk id="396" creationId="{00000000-0000-0000-0000-000000000000}"/>
          </ac:spMkLst>
        </pc:spChg>
        <pc:spChg chg="del topLvl">
          <ac:chgData name="Blánaid Ní Chearnaigh" userId="06a758c9-2127-40cd-9fb8-7a4eae0332a8" providerId="ADAL" clId="{3B94DCF2-0AC2-D84B-8CC4-1C2468521FD9}" dt="2022-11-07T13:22:45.326" v="8" actId="478"/>
          <ac:spMkLst>
            <pc:docMk/>
            <pc:sldMk cId="1402207454" sldId="274"/>
            <ac:spMk id="397" creationId="{00000000-0000-0000-0000-000000000000}"/>
          </ac:spMkLst>
        </pc:spChg>
        <pc:spChg chg="topLvl">
          <ac:chgData name="Blánaid Ní Chearnaigh" userId="06a758c9-2127-40cd-9fb8-7a4eae0332a8" providerId="ADAL" clId="{3B94DCF2-0AC2-D84B-8CC4-1C2468521FD9}" dt="2022-11-07T13:22:38.115" v="5" actId="478"/>
          <ac:spMkLst>
            <pc:docMk/>
            <pc:sldMk cId="1402207454" sldId="274"/>
            <ac:spMk id="399" creationId="{00000000-0000-0000-0000-000000000000}"/>
          </ac:spMkLst>
        </pc:spChg>
        <pc:spChg chg="del topLvl">
          <ac:chgData name="Blánaid Ní Chearnaigh" userId="06a758c9-2127-40cd-9fb8-7a4eae0332a8" providerId="ADAL" clId="{3B94DCF2-0AC2-D84B-8CC4-1C2468521FD9}" dt="2022-11-07T13:22:38.115" v="5" actId="478"/>
          <ac:spMkLst>
            <pc:docMk/>
            <pc:sldMk cId="1402207454" sldId="274"/>
            <ac:spMk id="400" creationId="{00000000-0000-0000-0000-000000000000}"/>
          </ac:spMkLst>
        </pc:spChg>
        <pc:spChg chg="topLvl">
          <ac:chgData name="Blánaid Ní Chearnaigh" userId="06a758c9-2127-40cd-9fb8-7a4eae0332a8" providerId="ADAL" clId="{3B94DCF2-0AC2-D84B-8CC4-1C2468521FD9}" dt="2022-11-07T13:23:00.434" v="15" actId="478"/>
          <ac:spMkLst>
            <pc:docMk/>
            <pc:sldMk cId="1402207454" sldId="274"/>
            <ac:spMk id="402" creationId="{00000000-0000-0000-0000-000000000000}"/>
          </ac:spMkLst>
        </pc:spChg>
        <pc:spChg chg="del topLvl">
          <ac:chgData name="Blánaid Ní Chearnaigh" userId="06a758c9-2127-40cd-9fb8-7a4eae0332a8" providerId="ADAL" clId="{3B94DCF2-0AC2-D84B-8CC4-1C2468521FD9}" dt="2022-11-07T13:23:00.434" v="15" actId="478"/>
          <ac:spMkLst>
            <pc:docMk/>
            <pc:sldMk cId="1402207454" sldId="274"/>
            <ac:spMk id="403" creationId="{00000000-0000-0000-0000-000000000000}"/>
          </ac:spMkLst>
        </pc:spChg>
        <pc:spChg chg="topLvl">
          <ac:chgData name="Blánaid Ní Chearnaigh" userId="06a758c9-2127-40cd-9fb8-7a4eae0332a8" providerId="ADAL" clId="{3B94DCF2-0AC2-D84B-8CC4-1C2468521FD9}" dt="2022-11-07T13:22:49.713" v="10" actId="478"/>
          <ac:spMkLst>
            <pc:docMk/>
            <pc:sldMk cId="1402207454" sldId="274"/>
            <ac:spMk id="405" creationId="{00000000-0000-0000-0000-000000000000}"/>
          </ac:spMkLst>
        </pc:spChg>
        <pc:spChg chg="del topLvl">
          <ac:chgData name="Blánaid Ní Chearnaigh" userId="06a758c9-2127-40cd-9fb8-7a4eae0332a8" providerId="ADAL" clId="{3B94DCF2-0AC2-D84B-8CC4-1C2468521FD9}" dt="2022-11-07T13:22:49.713" v="10" actId="478"/>
          <ac:spMkLst>
            <pc:docMk/>
            <pc:sldMk cId="1402207454" sldId="274"/>
            <ac:spMk id="406" creationId="{00000000-0000-0000-0000-000000000000}"/>
          </ac:spMkLst>
        </pc:spChg>
        <pc:spChg chg="topLvl">
          <ac:chgData name="Blánaid Ní Chearnaigh" userId="06a758c9-2127-40cd-9fb8-7a4eae0332a8" providerId="ADAL" clId="{3B94DCF2-0AC2-D84B-8CC4-1C2468521FD9}" dt="2022-11-07T13:22:54.252" v="12" actId="478"/>
          <ac:spMkLst>
            <pc:docMk/>
            <pc:sldMk cId="1402207454" sldId="274"/>
            <ac:spMk id="408" creationId="{00000000-0000-0000-0000-000000000000}"/>
          </ac:spMkLst>
        </pc:spChg>
        <pc:spChg chg="del topLvl">
          <ac:chgData name="Blánaid Ní Chearnaigh" userId="06a758c9-2127-40cd-9fb8-7a4eae0332a8" providerId="ADAL" clId="{3B94DCF2-0AC2-D84B-8CC4-1C2468521FD9}" dt="2022-11-07T13:22:54.252" v="12" actId="478"/>
          <ac:spMkLst>
            <pc:docMk/>
            <pc:sldMk cId="1402207454" sldId="274"/>
            <ac:spMk id="409" creationId="{00000000-0000-0000-0000-000000000000}"/>
          </ac:spMkLst>
        </pc:spChg>
        <pc:spChg chg="topLvl">
          <ac:chgData name="Blánaid Ní Chearnaigh" userId="06a758c9-2127-40cd-9fb8-7a4eae0332a8" providerId="ADAL" clId="{3B94DCF2-0AC2-D84B-8CC4-1C2468521FD9}" dt="2022-11-07T13:22:58.340" v="14" actId="478"/>
          <ac:spMkLst>
            <pc:docMk/>
            <pc:sldMk cId="1402207454" sldId="274"/>
            <ac:spMk id="411" creationId="{00000000-0000-0000-0000-000000000000}"/>
          </ac:spMkLst>
        </pc:spChg>
        <pc:spChg chg="del topLvl">
          <ac:chgData name="Blánaid Ní Chearnaigh" userId="06a758c9-2127-40cd-9fb8-7a4eae0332a8" providerId="ADAL" clId="{3B94DCF2-0AC2-D84B-8CC4-1C2468521FD9}" dt="2022-11-07T13:22:58.340" v="14" actId="478"/>
          <ac:spMkLst>
            <pc:docMk/>
            <pc:sldMk cId="1402207454" sldId="274"/>
            <ac:spMk id="412" creationId="{00000000-0000-0000-0000-000000000000}"/>
          </ac:spMkLst>
        </pc:spChg>
        <pc:spChg chg="topLvl">
          <ac:chgData name="Blánaid Ní Chearnaigh" userId="06a758c9-2127-40cd-9fb8-7a4eae0332a8" providerId="ADAL" clId="{3B94DCF2-0AC2-D84B-8CC4-1C2468521FD9}" dt="2022-11-07T13:22:52.093" v="11" actId="478"/>
          <ac:spMkLst>
            <pc:docMk/>
            <pc:sldMk cId="1402207454" sldId="274"/>
            <ac:spMk id="414" creationId="{00000000-0000-0000-0000-000000000000}"/>
          </ac:spMkLst>
        </pc:spChg>
        <pc:spChg chg="del topLvl">
          <ac:chgData name="Blánaid Ní Chearnaigh" userId="06a758c9-2127-40cd-9fb8-7a4eae0332a8" providerId="ADAL" clId="{3B94DCF2-0AC2-D84B-8CC4-1C2468521FD9}" dt="2022-11-07T13:22:52.093" v="11" actId="478"/>
          <ac:spMkLst>
            <pc:docMk/>
            <pc:sldMk cId="1402207454" sldId="274"/>
            <ac:spMk id="415" creationId="{00000000-0000-0000-0000-000000000000}"/>
          </ac:spMkLst>
        </pc:spChg>
        <pc:spChg chg="topLvl">
          <ac:chgData name="Blánaid Ní Chearnaigh" userId="06a758c9-2127-40cd-9fb8-7a4eae0332a8" providerId="ADAL" clId="{3B94DCF2-0AC2-D84B-8CC4-1C2468521FD9}" dt="2022-11-07T13:22:56.448" v="13" actId="478"/>
          <ac:spMkLst>
            <pc:docMk/>
            <pc:sldMk cId="1402207454" sldId="274"/>
            <ac:spMk id="417" creationId="{00000000-0000-0000-0000-000000000000}"/>
          </ac:spMkLst>
        </pc:spChg>
        <pc:spChg chg="del topLvl">
          <ac:chgData name="Blánaid Ní Chearnaigh" userId="06a758c9-2127-40cd-9fb8-7a4eae0332a8" providerId="ADAL" clId="{3B94DCF2-0AC2-D84B-8CC4-1C2468521FD9}" dt="2022-11-07T13:22:56.448" v="13" actId="478"/>
          <ac:spMkLst>
            <pc:docMk/>
            <pc:sldMk cId="1402207454" sldId="274"/>
            <ac:spMk id="418" creationId="{00000000-0000-0000-0000-000000000000}"/>
          </ac:spMkLst>
        </pc:spChg>
        <pc:grpChg chg="del">
          <ac:chgData name="Blánaid Ní Chearnaigh" userId="06a758c9-2127-40cd-9fb8-7a4eae0332a8" providerId="ADAL" clId="{3B94DCF2-0AC2-D84B-8CC4-1C2468521FD9}" dt="2022-11-07T13:22:47.508" v="9" actId="478"/>
          <ac:grpSpMkLst>
            <pc:docMk/>
            <pc:sldMk cId="1402207454" sldId="274"/>
            <ac:grpSpMk id="2" creationId="{C496CE90-91F6-4FE3-C32E-8DF7E224A6CE}"/>
          </ac:grpSpMkLst>
        </pc:grpChg>
        <pc:grpChg chg="del">
          <ac:chgData name="Blánaid Ní Chearnaigh" userId="06a758c9-2127-40cd-9fb8-7a4eae0332a8" providerId="ADAL" clId="{3B94DCF2-0AC2-D84B-8CC4-1C2468521FD9}" dt="2022-11-07T13:22:40.245" v="6" actId="478"/>
          <ac:grpSpMkLst>
            <pc:docMk/>
            <pc:sldMk cId="1402207454" sldId="274"/>
            <ac:grpSpMk id="5" creationId="{DEA64BD4-EB35-8C9E-2083-2C0D842D5EEB}"/>
          </ac:grpSpMkLst>
        </pc:grpChg>
        <pc:grpChg chg="del">
          <ac:chgData name="Blánaid Ní Chearnaigh" userId="06a758c9-2127-40cd-9fb8-7a4eae0332a8" providerId="ADAL" clId="{3B94DCF2-0AC2-D84B-8CC4-1C2468521FD9}" dt="2022-11-07T13:23:02.341" v="16" actId="478"/>
          <ac:grpSpMkLst>
            <pc:docMk/>
            <pc:sldMk cId="1402207454" sldId="274"/>
            <ac:grpSpMk id="8" creationId="{D8816D54-9058-6561-9926-ECDEC0B69A24}"/>
          </ac:grpSpMkLst>
        </pc:grpChg>
        <pc:grpChg chg="del">
          <ac:chgData name="Blánaid Ní Chearnaigh" userId="06a758c9-2127-40cd-9fb8-7a4eae0332a8" providerId="ADAL" clId="{3B94DCF2-0AC2-D84B-8CC4-1C2468521FD9}" dt="2022-11-07T13:22:35.922" v="4" actId="478"/>
          <ac:grpSpMkLst>
            <pc:docMk/>
            <pc:sldMk cId="1402207454" sldId="274"/>
            <ac:grpSpMk id="392" creationId="{00000000-0000-0000-0000-000000000000}"/>
          </ac:grpSpMkLst>
        </pc:grpChg>
        <pc:grpChg chg="del">
          <ac:chgData name="Blánaid Ní Chearnaigh" userId="06a758c9-2127-40cd-9fb8-7a4eae0332a8" providerId="ADAL" clId="{3B94DCF2-0AC2-D84B-8CC4-1C2468521FD9}" dt="2022-11-07T13:22:43.077" v="7" actId="478"/>
          <ac:grpSpMkLst>
            <pc:docMk/>
            <pc:sldMk cId="1402207454" sldId="274"/>
            <ac:grpSpMk id="395" creationId="{00000000-0000-0000-0000-000000000000}"/>
          </ac:grpSpMkLst>
        </pc:grpChg>
        <pc:grpChg chg="del">
          <ac:chgData name="Blánaid Ní Chearnaigh" userId="06a758c9-2127-40cd-9fb8-7a4eae0332a8" providerId="ADAL" clId="{3B94DCF2-0AC2-D84B-8CC4-1C2468521FD9}" dt="2022-11-07T13:22:45.326" v="8" actId="478"/>
          <ac:grpSpMkLst>
            <pc:docMk/>
            <pc:sldMk cId="1402207454" sldId="274"/>
            <ac:grpSpMk id="398" creationId="{00000000-0000-0000-0000-000000000000}"/>
          </ac:grpSpMkLst>
        </pc:grpChg>
        <pc:grpChg chg="del">
          <ac:chgData name="Blánaid Ní Chearnaigh" userId="06a758c9-2127-40cd-9fb8-7a4eae0332a8" providerId="ADAL" clId="{3B94DCF2-0AC2-D84B-8CC4-1C2468521FD9}" dt="2022-11-07T13:22:38.115" v="5" actId="478"/>
          <ac:grpSpMkLst>
            <pc:docMk/>
            <pc:sldMk cId="1402207454" sldId="274"/>
            <ac:grpSpMk id="401" creationId="{00000000-0000-0000-0000-000000000000}"/>
          </ac:grpSpMkLst>
        </pc:grpChg>
        <pc:grpChg chg="del">
          <ac:chgData name="Blánaid Ní Chearnaigh" userId="06a758c9-2127-40cd-9fb8-7a4eae0332a8" providerId="ADAL" clId="{3B94DCF2-0AC2-D84B-8CC4-1C2468521FD9}" dt="2022-11-07T13:23:00.434" v="15" actId="478"/>
          <ac:grpSpMkLst>
            <pc:docMk/>
            <pc:sldMk cId="1402207454" sldId="274"/>
            <ac:grpSpMk id="404" creationId="{00000000-0000-0000-0000-000000000000}"/>
          </ac:grpSpMkLst>
        </pc:grpChg>
        <pc:grpChg chg="del">
          <ac:chgData name="Blánaid Ní Chearnaigh" userId="06a758c9-2127-40cd-9fb8-7a4eae0332a8" providerId="ADAL" clId="{3B94DCF2-0AC2-D84B-8CC4-1C2468521FD9}" dt="2022-11-07T13:22:49.713" v="10" actId="478"/>
          <ac:grpSpMkLst>
            <pc:docMk/>
            <pc:sldMk cId="1402207454" sldId="274"/>
            <ac:grpSpMk id="407" creationId="{00000000-0000-0000-0000-000000000000}"/>
          </ac:grpSpMkLst>
        </pc:grpChg>
        <pc:grpChg chg="del">
          <ac:chgData name="Blánaid Ní Chearnaigh" userId="06a758c9-2127-40cd-9fb8-7a4eae0332a8" providerId="ADAL" clId="{3B94DCF2-0AC2-D84B-8CC4-1C2468521FD9}" dt="2022-11-07T13:22:54.252" v="12" actId="478"/>
          <ac:grpSpMkLst>
            <pc:docMk/>
            <pc:sldMk cId="1402207454" sldId="274"/>
            <ac:grpSpMk id="410" creationId="{00000000-0000-0000-0000-000000000000}"/>
          </ac:grpSpMkLst>
        </pc:grpChg>
        <pc:grpChg chg="del">
          <ac:chgData name="Blánaid Ní Chearnaigh" userId="06a758c9-2127-40cd-9fb8-7a4eae0332a8" providerId="ADAL" clId="{3B94DCF2-0AC2-D84B-8CC4-1C2468521FD9}" dt="2022-11-07T13:22:58.340" v="14" actId="478"/>
          <ac:grpSpMkLst>
            <pc:docMk/>
            <pc:sldMk cId="1402207454" sldId="274"/>
            <ac:grpSpMk id="413" creationId="{00000000-0000-0000-0000-000000000000}"/>
          </ac:grpSpMkLst>
        </pc:grpChg>
        <pc:grpChg chg="del">
          <ac:chgData name="Blánaid Ní Chearnaigh" userId="06a758c9-2127-40cd-9fb8-7a4eae0332a8" providerId="ADAL" clId="{3B94DCF2-0AC2-D84B-8CC4-1C2468521FD9}" dt="2022-11-07T13:22:52.093" v="11" actId="478"/>
          <ac:grpSpMkLst>
            <pc:docMk/>
            <pc:sldMk cId="1402207454" sldId="274"/>
            <ac:grpSpMk id="416" creationId="{00000000-0000-0000-0000-000000000000}"/>
          </ac:grpSpMkLst>
        </pc:grpChg>
        <pc:grpChg chg="del">
          <ac:chgData name="Blánaid Ní Chearnaigh" userId="06a758c9-2127-40cd-9fb8-7a4eae0332a8" providerId="ADAL" clId="{3B94DCF2-0AC2-D84B-8CC4-1C2468521FD9}" dt="2022-11-07T13:22:56.448" v="13" actId="478"/>
          <ac:grpSpMkLst>
            <pc:docMk/>
            <pc:sldMk cId="1402207454" sldId="274"/>
            <ac:grpSpMk id="419" creationId="{00000000-0000-0000-0000-000000000000}"/>
          </ac:grpSpMkLst>
        </pc:grpChg>
      </pc:sldChg>
      <pc:sldChg chg="add">
        <pc:chgData name="Blánaid Ní Chearnaigh" userId="06a758c9-2127-40cd-9fb8-7a4eae0332a8" providerId="ADAL" clId="{3B94DCF2-0AC2-D84B-8CC4-1C2468521FD9}" dt="2022-11-07T16:37:30.501" v="98"/>
        <pc:sldMkLst>
          <pc:docMk/>
          <pc:sldMk cId="4106795446" sldId="275"/>
        </pc:sldMkLst>
      </pc:sldChg>
      <pc:sldChg chg="delSp add del mod modNotesTx">
        <pc:chgData name="Blánaid Ní Chearnaigh" userId="06a758c9-2127-40cd-9fb8-7a4eae0332a8" providerId="ADAL" clId="{3B94DCF2-0AC2-D84B-8CC4-1C2468521FD9}" dt="2022-11-10T11:26:14.077" v="365" actId="2696"/>
        <pc:sldMkLst>
          <pc:docMk/>
          <pc:sldMk cId="0" sldId="276"/>
        </pc:sldMkLst>
        <pc:spChg chg="del">
          <ac:chgData name="Blánaid Ní Chearnaigh" userId="06a758c9-2127-40cd-9fb8-7a4eae0332a8" providerId="ADAL" clId="{3B94DCF2-0AC2-D84B-8CC4-1C2468521FD9}" dt="2022-11-08T21:42:38.196" v="360" actId="478"/>
          <ac:spMkLst>
            <pc:docMk/>
            <pc:sldMk cId="0" sldId="276"/>
            <ac:spMk id="380" creationId="{00000000-0000-0000-0000-000000000000}"/>
          </ac:spMkLst>
        </pc:spChg>
        <pc:spChg chg="del">
          <ac:chgData name="Blánaid Ní Chearnaigh" userId="06a758c9-2127-40cd-9fb8-7a4eae0332a8" providerId="ADAL" clId="{3B94DCF2-0AC2-D84B-8CC4-1C2468521FD9}" dt="2022-11-08T21:42:39.315" v="361" actId="478"/>
          <ac:spMkLst>
            <pc:docMk/>
            <pc:sldMk cId="0" sldId="276"/>
            <ac:spMk id="38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DF822-610A-1E4F-9819-D1B117FA1DD9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AEB63-805E-7548-B111-6910F1B49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66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199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85" name="Shape 28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996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23" name="Shape 42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6" name="Google Shape;266;p1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225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103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39A7E-1CC0-407B-0E32-398803E63D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0A3195-9E00-C048-265E-48E8176E2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3ACBF-D65E-2D28-95A1-5B4714455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B412-66A0-434F-8B2C-17F33112B639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D2408-3F38-356E-379C-0243BCC4E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B1448-28CF-CC0E-5CAB-14D23989F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5516-7887-2146-A3E0-0AE0B780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5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E1116-CDB8-9FE9-86EC-06B184D78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8960AF-896A-7BAA-D9A0-04A1FC365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1FE87-81DC-2C43-6394-4ADCC5B6F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B412-66A0-434F-8B2C-17F33112B639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31A7A-9B35-8AA5-CCB2-2E878DFD3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4B14B-FB77-4528-2D2E-D28E566BA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5516-7887-2146-A3E0-0AE0B780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8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574EE7-3DC1-8463-5732-27DB776A52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6F3494-275E-C210-F170-18D255D6EC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4AB13-9896-EDEA-E73C-8088D47E5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B412-66A0-434F-8B2C-17F33112B639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87872-FD6D-47E8-8665-C3B7EEDF6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472A2-594E-B253-8CD4-4D1E721DE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5516-7887-2146-A3E0-0AE0B780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27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388975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D9B41-6B40-4AF2-917C-D83FA05B3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60C10-9DAE-02EC-571F-521FB7846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7E4EF-8FFE-8E78-8B3F-ABE7AF690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B412-66A0-434F-8B2C-17F33112B639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F516F-29D9-FAA9-BAA6-6EE568A9B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B6BFA-B7A3-FA89-43BB-0692EFE6F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5516-7887-2146-A3E0-0AE0B780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25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E8E9C-80EF-FF4D-C175-D7A3CB9CE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7EA756-0864-B585-7E58-720FD4C67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95A66-5CA9-ACEA-68DD-82C138EDA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B412-66A0-434F-8B2C-17F33112B639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E6F53-2A27-FF32-205C-DA2DA0786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BC7FC-B96A-007C-B231-BD21A8D5A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5516-7887-2146-A3E0-0AE0B780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3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8472C-D132-3E47-E5FF-9C800A730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6F50-67EA-F5BC-8163-1BC6360F65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5B653-1F96-6641-1FF4-09D60D093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DFA22C-39B5-52B4-A720-6DB19DCC2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B412-66A0-434F-8B2C-17F33112B639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FABD3-2A91-6313-A002-DF1A5CF0A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9D933B-9ADE-C817-C1EC-BE1ADD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5516-7887-2146-A3E0-0AE0B780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18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58BA0-A099-083C-E148-0401725AC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EA6DF6-85B3-68C5-4038-237E6EEEF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049D98-06A7-9764-1009-C7D45B6867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777A3D-2E1B-8513-B089-99A1DD0D66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BBC92C-C643-4E40-A931-0EAF6E7F4E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5DC50C-28B1-31FD-6B08-3F442B8F5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B412-66A0-434F-8B2C-17F33112B639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086E58-0C4E-731F-D618-8216D1BEA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11747C-3906-428D-6BA3-A3F83A595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5516-7887-2146-A3E0-0AE0B780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3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56AF4-A015-86C6-B59E-6C171FB7D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0B49B4-26D8-37D4-88C6-15C191735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B412-66A0-434F-8B2C-17F33112B639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57B380-CF40-CA7D-8736-E49C74209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820AFB-071F-3805-B6A0-52D49DD22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5516-7887-2146-A3E0-0AE0B780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58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C4EF9B-C430-7CE9-FBE9-B90F5D0F0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B412-66A0-434F-8B2C-17F33112B639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E977A1-BEE7-7F2D-8F97-907DDE65B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DE8F28-A064-F08B-67B3-CF1E33F64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5516-7887-2146-A3E0-0AE0B780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85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AE893-59AD-2866-8E63-1AB59BEE9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971FA-BA0C-42EB-E922-A68A1A35E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090D81-21D2-5662-F5B9-5AEB187D5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83EE86-4C84-7A97-1941-9A8C40AC9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B412-66A0-434F-8B2C-17F33112B639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2F5E3D-872C-A4C1-0074-F486E770B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79913-F92F-BD38-758A-4756FC731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5516-7887-2146-A3E0-0AE0B780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32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944A0-77FC-7430-09B1-F8DBFD0CD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206223-E0C1-4CD0-94C1-300115042E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653434-2806-2621-07D0-E5360FBF4C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337C57-FB9D-4914-41C0-6B0514800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B412-66A0-434F-8B2C-17F33112B639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32BFAD-96FF-E3DC-FD30-C77BA9C24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B38194-3030-AEB7-EA76-B7D595851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95516-7887-2146-A3E0-0AE0B780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08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9E0114-C139-BF41-3112-1A0D97707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BDB245-E63E-9CBA-5D34-BECD48AB7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025B8-F391-FE76-4DDB-5C447C6057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9B412-66A0-434F-8B2C-17F33112B639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450E5-5460-754F-4289-43874040FA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ADC3D-338D-AD02-AFF1-308E720050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95516-7887-2146-A3E0-0AE0B7800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3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tângulo 3"/>
          <p:cNvSpPr/>
          <p:nvPr/>
        </p:nvSpPr>
        <p:spPr>
          <a:xfrm>
            <a:off x="322728" y="351756"/>
            <a:ext cx="11564471" cy="315900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5" name="Retângulo 5"/>
          <p:cNvSpPr/>
          <p:nvPr/>
        </p:nvSpPr>
        <p:spPr>
          <a:xfrm>
            <a:off x="322728" y="937248"/>
            <a:ext cx="11564471" cy="315900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6" name="Retângulo 6"/>
          <p:cNvSpPr/>
          <p:nvPr/>
        </p:nvSpPr>
        <p:spPr>
          <a:xfrm>
            <a:off x="0" y="1522740"/>
            <a:ext cx="3657600" cy="315899"/>
          </a:xfrm>
          <a:prstGeom prst="rect">
            <a:avLst/>
          </a:prstGeom>
          <a:solidFill>
            <a:srgbClr val="00B05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7" name="Retângulo 7"/>
          <p:cNvSpPr/>
          <p:nvPr/>
        </p:nvSpPr>
        <p:spPr>
          <a:xfrm>
            <a:off x="-1" y="2108232"/>
            <a:ext cx="5325763" cy="315899"/>
          </a:xfrm>
          <a:prstGeom prst="rect">
            <a:avLst/>
          </a:prstGeom>
          <a:solidFill>
            <a:srgbClr val="00B05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8" name="Retângulo 8"/>
          <p:cNvSpPr/>
          <p:nvPr/>
        </p:nvSpPr>
        <p:spPr>
          <a:xfrm>
            <a:off x="-2" y="2693724"/>
            <a:ext cx="9108142" cy="314091"/>
          </a:xfrm>
          <a:prstGeom prst="rect">
            <a:avLst/>
          </a:prstGeom>
          <a:solidFill>
            <a:srgbClr val="00B05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9" name="Retângulo 10"/>
          <p:cNvSpPr/>
          <p:nvPr/>
        </p:nvSpPr>
        <p:spPr>
          <a:xfrm>
            <a:off x="322728" y="3864709"/>
            <a:ext cx="11564471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0" name="Retângulo 11"/>
          <p:cNvSpPr/>
          <p:nvPr/>
        </p:nvSpPr>
        <p:spPr>
          <a:xfrm>
            <a:off x="322726" y="4457776"/>
            <a:ext cx="11564471" cy="327600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1" name="Retângulo 12"/>
          <p:cNvSpPr/>
          <p:nvPr/>
        </p:nvSpPr>
        <p:spPr>
          <a:xfrm>
            <a:off x="322727" y="5035693"/>
            <a:ext cx="8498545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2" name="Retângulo 13"/>
          <p:cNvSpPr/>
          <p:nvPr/>
        </p:nvSpPr>
        <p:spPr>
          <a:xfrm>
            <a:off x="322727" y="5621185"/>
            <a:ext cx="8498545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3" name="Retângulo 14"/>
          <p:cNvSpPr/>
          <p:nvPr/>
        </p:nvSpPr>
        <p:spPr>
          <a:xfrm>
            <a:off x="322728" y="6206680"/>
            <a:ext cx="11564471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04" name="Imagem 18" descr="Imagem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8140" y="5035693"/>
            <a:ext cx="2779060" cy="920670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Retângulo 23"/>
          <p:cNvSpPr/>
          <p:nvPr/>
        </p:nvSpPr>
        <p:spPr>
          <a:xfrm>
            <a:off x="5325762" y="1534731"/>
            <a:ext cx="6866238" cy="303908"/>
          </a:xfrm>
          <a:prstGeom prst="rect">
            <a:avLst/>
          </a:prstGeom>
          <a:solidFill>
            <a:srgbClr val="00B05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6" name="Retângulo 24"/>
          <p:cNvSpPr/>
          <p:nvPr/>
        </p:nvSpPr>
        <p:spPr>
          <a:xfrm>
            <a:off x="7331266" y="2108232"/>
            <a:ext cx="4860734" cy="321665"/>
          </a:xfrm>
          <a:prstGeom prst="rect">
            <a:avLst/>
          </a:prstGeom>
          <a:solidFill>
            <a:srgbClr val="00B05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7" name="Retângulo 25"/>
          <p:cNvSpPr/>
          <p:nvPr/>
        </p:nvSpPr>
        <p:spPr>
          <a:xfrm>
            <a:off x="8293321" y="2693724"/>
            <a:ext cx="3898678" cy="314091"/>
          </a:xfrm>
          <a:prstGeom prst="rect">
            <a:avLst/>
          </a:prstGeom>
          <a:solidFill>
            <a:srgbClr val="00B05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8" name="Retângulo 30"/>
          <p:cNvSpPr/>
          <p:nvPr/>
        </p:nvSpPr>
        <p:spPr>
          <a:xfrm>
            <a:off x="-1" y="3284983"/>
            <a:ext cx="5876696" cy="303909"/>
          </a:xfrm>
          <a:prstGeom prst="rect">
            <a:avLst/>
          </a:prstGeom>
          <a:solidFill>
            <a:srgbClr val="05B05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9" name="CaixaDeTexto 19"/>
          <p:cNvSpPr txBox="1"/>
          <p:nvPr/>
        </p:nvSpPr>
        <p:spPr>
          <a:xfrm>
            <a:off x="3760513" y="1374703"/>
            <a:ext cx="1464886" cy="600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300" b="1"/>
            </a:lvl1pPr>
          </a:lstStyle>
          <a:p>
            <a:r>
              <a:rPr lang="en-GB" dirty="0"/>
              <a:t>DIGITAL</a:t>
            </a:r>
            <a:endParaRPr dirty="0"/>
          </a:p>
        </p:txBody>
      </p:sp>
      <p:sp>
        <p:nvSpPr>
          <p:cNvPr id="110" name="CaixaDeTexto 20"/>
          <p:cNvSpPr txBox="1"/>
          <p:nvPr/>
        </p:nvSpPr>
        <p:spPr>
          <a:xfrm>
            <a:off x="5448890" y="1963983"/>
            <a:ext cx="1882376" cy="600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300" b="1"/>
            </a:lvl1pPr>
          </a:lstStyle>
          <a:p>
            <a:r>
              <a:rPr lang="en-GB" dirty="0"/>
              <a:t>SECURITY</a:t>
            </a:r>
            <a:r>
              <a:rPr dirty="0"/>
              <a:t> </a:t>
            </a:r>
          </a:p>
        </p:txBody>
      </p:sp>
      <p:sp>
        <p:nvSpPr>
          <p:cNvPr id="113" name="Retângulo 32"/>
          <p:cNvSpPr/>
          <p:nvPr/>
        </p:nvSpPr>
        <p:spPr>
          <a:xfrm>
            <a:off x="5876695" y="3284983"/>
            <a:ext cx="6315305" cy="303909"/>
          </a:xfrm>
          <a:prstGeom prst="rect">
            <a:avLst/>
          </a:prstGeom>
          <a:solidFill>
            <a:srgbClr val="00B05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Retângulo 8"/>
          <p:cNvSpPr/>
          <p:nvPr/>
        </p:nvSpPr>
        <p:spPr>
          <a:xfrm>
            <a:off x="0" y="0"/>
            <a:ext cx="12192000" cy="270000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4" name="Retângulo 11"/>
          <p:cNvSpPr/>
          <p:nvPr/>
        </p:nvSpPr>
        <p:spPr>
          <a:xfrm>
            <a:off x="0" y="535405"/>
            <a:ext cx="68132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5" name="Retângulo 12"/>
          <p:cNvSpPr/>
          <p:nvPr/>
        </p:nvSpPr>
        <p:spPr>
          <a:xfrm>
            <a:off x="0" y="1070810"/>
            <a:ext cx="1219200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6" name="CaixaDeTexto 6"/>
          <p:cNvSpPr txBox="1"/>
          <p:nvPr/>
        </p:nvSpPr>
        <p:spPr>
          <a:xfrm>
            <a:off x="800078" y="405780"/>
            <a:ext cx="2883160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 b="1"/>
            </a:lvl1pPr>
          </a:lstStyle>
          <a:p>
            <a:r>
              <a:rPr lang="en-GB" dirty="0"/>
              <a:t>DITIGAL SECURITY</a:t>
            </a:r>
            <a:endParaRPr dirty="0"/>
          </a:p>
        </p:txBody>
      </p:sp>
      <p:sp>
        <p:nvSpPr>
          <p:cNvPr id="267" name="Retângulo 13"/>
          <p:cNvSpPr/>
          <p:nvPr/>
        </p:nvSpPr>
        <p:spPr>
          <a:xfrm>
            <a:off x="3683237" y="535406"/>
            <a:ext cx="6605201" cy="270000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68" name="Imagem 18" descr="Imagem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4034" y="423363"/>
            <a:ext cx="1473200" cy="488055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Retângulo 47">
            <a:extLst>
              <a:ext uri="{FF2B5EF4-FFF2-40B4-BE49-F238E27FC236}">
                <a16:creationId xmlns:a16="http://schemas.microsoft.com/office/drawing/2014/main" id="{8E275E4C-7025-B52A-A54E-F3F777A3E79F}"/>
              </a:ext>
            </a:extLst>
          </p:cNvPr>
          <p:cNvSpPr/>
          <p:nvPr/>
        </p:nvSpPr>
        <p:spPr>
          <a:xfrm>
            <a:off x="2858875" y="1606215"/>
            <a:ext cx="6474249" cy="625169"/>
          </a:xfrm>
          <a:prstGeom prst="rect">
            <a:avLst/>
          </a:prstGeom>
          <a:solidFill>
            <a:srgbClr val="05B05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r>
              <a:rPr lang="en-GB" sz="2200" b="1" dirty="0">
                <a:solidFill>
                  <a:schemeClr val="bg1"/>
                </a:solidFill>
              </a:rPr>
              <a:t>GENERAL PRINCIPLES FOR DIGITAL SECURITY</a:t>
            </a:r>
            <a:endParaRPr sz="2200" b="1" dirty="0">
              <a:solidFill>
                <a:schemeClr val="bg1"/>
              </a:solidFill>
            </a:endParaRPr>
          </a:p>
        </p:txBody>
      </p:sp>
      <p:sp>
        <p:nvSpPr>
          <p:cNvPr id="24" name="Google Shape;339;p11">
            <a:extLst>
              <a:ext uri="{FF2B5EF4-FFF2-40B4-BE49-F238E27FC236}">
                <a16:creationId xmlns:a16="http://schemas.microsoft.com/office/drawing/2014/main" id="{5DDD6D12-C211-9117-9383-EA8146A2FB54}"/>
              </a:ext>
            </a:extLst>
          </p:cNvPr>
          <p:cNvSpPr/>
          <p:nvPr/>
        </p:nvSpPr>
        <p:spPr>
          <a:xfrm>
            <a:off x="2858875" y="2318392"/>
            <a:ext cx="6474250" cy="540001"/>
          </a:xfrm>
          <a:prstGeom prst="rect">
            <a:avLst/>
          </a:prstGeom>
          <a:solidFill>
            <a:srgbClr val="01DA6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Google Shape;344;p11">
            <a:extLst>
              <a:ext uri="{FF2B5EF4-FFF2-40B4-BE49-F238E27FC236}">
                <a16:creationId xmlns:a16="http://schemas.microsoft.com/office/drawing/2014/main" id="{110CC4C3-5138-13B6-A53A-4A628DF3649A}"/>
              </a:ext>
            </a:extLst>
          </p:cNvPr>
          <p:cNvSpPr txBox="1"/>
          <p:nvPr/>
        </p:nvSpPr>
        <p:spPr>
          <a:xfrm>
            <a:off x="5373293" y="2361273"/>
            <a:ext cx="1431479" cy="4616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9" tIns="45699" rIns="45699" bIns="45699">
            <a:sp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GB" b="1" dirty="0"/>
              <a:t>PREVENT</a:t>
            </a:r>
            <a:endParaRPr b="1" dirty="0"/>
          </a:p>
        </p:txBody>
      </p:sp>
      <p:sp>
        <p:nvSpPr>
          <p:cNvPr id="26" name="Google Shape;345;p11">
            <a:extLst>
              <a:ext uri="{FF2B5EF4-FFF2-40B4-BE49-F238E27FC236}">
                <a16:creationId xmlns:a16="http://schemas.microsoft.com/office/drawing/2014/main" id="{09B9DB0F-2EC6-4F70-77FF-EF9AD5EFCC55}"/>
              </a:ext>
            </a:extLst>
          </p:cNvPr>
          <p:cNvSpPr/>
          <p:nvPr/>
        </p:nvSpPr>
        <p:spPr>
          <a:xfrm>
            <a:off x="2858877" y="2904803"/>
            <a:ext cx="3206950" cy="54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Google Shape;346;p11">
            <a:extLst>
              <a:ext uri="{FF2B5EF4-FFF2-40B4-BE49-F238E27FC236}">
                <a16:creationId xmlns:a16="http://schemas.microsoft.com/office/drawing/2014/main" id="{00696C9D-4FC0-2933-9D6A-BB7F656A39A6}"/>
              </a:ext>
            </a:extLst>
          </p:cNvPr>
          <p:cNvSpPr txBox="1"/>
          <p:nvPr/>
        </p:nvSpPr>
        <p:spPr>
          <a:xfrm>
            <a:off x="2941604" y="2993607"/>
            <a:ext cx="3041495" cy="369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sz="1800"/>
            </a:lvl1pPr>
          </a:lstStyle>
          <a:p>
            <a:r>
              <a:rPr lang="en-GB" dirty="0"/>
              <a:t>Prevention Plan</a:t>
            </a:r>
            <a:endParaRPr dirty="0"/>
          </a:p>
        </p:txBody>
      </p:sp>
      <p:sp>
        <p:nvSpPr>
          <p:cNvPr id="28" name="Google Shape;349;p11">
            <a:extLst>
              <a:ext uri="{FF2B5EF4-FFF2-40B4-BE49-F238E27FC236}">
                <a16:creationId xmlns:a16="http://schemas.microsoft.com/office/drawing/2014/main" id="{06B67964-C226-E40F-765D-16C880212582}"/>
              </a:ext>
            </a:extLst>
          </p:cNvPr>
          <p:cNvSpPr/>
          <p:nvPr/>
        </p:nvSpPr>
        <p:spPr>
          <a:xfrm>
            <a:off x="6126176" y="2904803"/>
            <a:ext cx="3206950" cy="54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Google Shape;350;p11">
            <a:extLst>
              <a:ext uri="{FF2B5EF4-FFF2-40B4-BE49-F238E27FC236}">
                <a16:creationId xmlns:a16="http://schemas.microsoft.com/office/drawing/2014/main" id="{46295C18-6360-42E5-FB45-86A96125CD94}"/>
              </a:ext>
            </a:extLst>
          </p:cNvPr>
          <p:cNvSpPr txBox="1"/>
          <p:nvPr/>
        </p:nvSpPr>
        <p:spPr>
          <a:xfrm>
            <a:off x="6208903" y="2993607"/>
            <a:ext cx="3041496" cy="369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sz="1800"/>
            </a:lvl1pPr>
          </a:lstStyle>
          <a:p>
            <a:r>
              <a:rPr lang="en-GB" dirty="0"/>
              <a:t>Mitigation Impact Training</a:t>
            </a:r>
            <a:endParaRPr dirty="0"/>
          </a:p>
        </p:txBody>
      </p:sp>
      <p:sp>
        <p:nvSpPr>
          <p:cNvPr id="30" name="Google Shape;351;p11">
            <a:extLst>
              <a:ext uri="{FF2B5EF4-FFF2-40B4-BE49-F238E27FC236}">
                <a16:creationId xmlns:a16="http://schemas.microsoft.com/office/drawing/2014/main" id="{771E674F-76A1-C0FF-30B1-98B219374C04}"/>
              </a:ext>
            </a:extLst>
          </p:cNvPr>
          <p:cNvSpPr/>
          <p:nvPr/>
        </p:nvSpPr>
        <p:spPr>
          <a:xfrm>
            <a:off x="5774597" y="3501152"/>
            <a:ext cx="635620" cy="3995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05B05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Google Shape;352;p11">
            <a:extLst>
              <a:ext uri="{FF2B5EF4-FFF2-40B4-BE49-F238E27FC236}">
                <a16:creationId xmlns:a16="http://schemas.microsoft.com/office/drawing/2014/main" id="{5962CDD2-616A-6364-2029-B36A01F8EC01}"/>
              </a:ext>
            </a:extLst>
          </p:cNvPr>
          <p:cNvSpPr/>
          <p:nvPr/>
        </p:nvSpPr>
        <p:spPr>
          <a:xfrm>
            <a:off x="2858875" y="3948408"/>
            <a:ext cx="6474250" cy="540001"/>
          </a:xfrm>
          <a:prstGeom prst="rect">
            <a:avLst/>
          </a:prstGeom>
          <a:solidFill>
            <a:srgbClr val="01DA6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Google Shape;353;p11">
            <a:extLst>
              <a:ext uri="{FF2B5EF4-FFF2-40B4-BE49-F238E27FC236}">
                <a16:creationId xmlns:a16="http://schemas.microsoft.com/office/drawing/2014/main" id="{51E4F650-A412-6732-B272-4CABC188EE00}"/>
              </a:ext>
            </a:extLst>
          </p:cNvPr>
          <p:cNvSpPr txBox="1"/>
          <p:nvPr/>
        </p:nvSpPr>
        <p:spPr>
          <a:xfrm>
            <a:off x="5409854" y="3982628"/>
            <a:ext cx="1365105" cy="4616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9" tIns="45699" rIns="45699" bIns="45699">
            <a:sp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GB" b="1" dirty="0"/>
              <a:t>PROTECT</a:t>
            </a:r>
            <a:endParaRPr b="1" dirty="0"/>
          </a:p>
        </p:txBody>
      </p:sp>
      <p:sp>
        <p:nvSpPr>
          <p:cNvPr id="33" name="Google Shape;354;p11">
            <a:extLst>
              <a:ext uri="{FF2B5EF4-FFF2-40B4-BE49-F238E27FC236}">
                <a16:creationId xmlns:a16="http://schemas.microsoft.com/office/drawing/2014/main" id="{02F573BA-53CD-68D2-4AF7-1990BC5C79B0}"/>
              </a:ext>
            </a:extLst>
          </p:cNvPr>
          <p:cNvSpPr/>
          <p:nvPr/>
        </p:nvSpPr>
        <p:spPr>
          <a:xfrm>
            <a:off x="2858877" y="4534818"/>
            <a:ext cx="3206950" cy="54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Google Shape;355;p11">
            <a:extLst>
              <a:ext uri="{FF2B5EF4-FFF2-40B4-BE49-F238E27FC236}">
                <a16:creationId xmlns:a16="http://schemas.microsoft.com/office/drawing/2014/main" id="{B6A55528-FD4B-FAD5-DA14-9C4D54E1BE7D}"/>
              </a:ext>
            </a:extLst>
          </p:cNvPr>
          <p:cNvSpPr txBox="1"/>
          <p:nvPr/>
        </p:nvSpPr>
        <p:spPr>
          <a:xfrm>
            <a:off x="2941604" y="4623623"/>
            <a:ext cx="3041495" cy="369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sz="1800"/>
            </a:lvl1pPr>
          </a:lstStyle>
          <a:p>
            <a:r>
              <a:rPr lang="en-GB" dirty="0"/>
              <a:t>Case Management Tools</a:t>
            </a:r>
            <a:endParaRPr dirty="0"/>
          </a:p>
        </p:txBody>
      </p:sp>
      <p:sp>
        <p:nvSpPr>
          <p:cNvPr id="35" name="Google Shape;356;p11">
            <a:extLst>
              <a:ext uri="{FF2B5EF4-FFF2-40B4-BE49-F238E27FC236}">
                <a16:creationId xmlns:a16="http://schemas.microsoft.com/office/drawing/2014/main" id="{C95A725B-0737-0B43-E0F6-85D53904F59F}"/>
              </a:ext>
            </a:extLst>
          </p:cNvPr>
          <p:cNvSpPr/>
          <p:nvPr/>
        </p:nvSpPr>
        <p:spPr>
          <a:xfrm>
            <a:off x="6126176" y="4534818"/>
            <a:ext cx="3206950" cy="54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Google Shape;357;p11">
            <a:extLst>
              <a:ext uri="{FF2B5EF4-FFF2-40B4-BE49-F238E27FC236}">
                <a16:creationId xmlns:a16="http://schemas.microsoft.com/office/drawing/2014/main" id="{118C0FD4-9A1B-A11F-5BE5-255AB0E09E55}"/>
              </a:ext>
            </a:extLst>
          </p:cNvPr>
          <p:cNvSpPr txBox="1"/>
          <p:nvPr/>
        </p:nvSpPr>
        <p:spPr>
          <a:xfrm>
            <a:off x="6208903" y="4623623"/>
            <a:ext cx="3041496" cy="369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sz="1800"/>
            </a:lvl1pPr>
          </a:lstStyle>
          <a:p>
            <a:r>
              <a:rPr lang="en-GB" dirty="0"/>
              <a:t>Identify Vulnerabilities</a:t>
            </a:r>
            <a:endParaRPr dirty="0"/>
          </a:p>
        </p:txBody>
      </p:sp>
      <p:sp>
        <p:nvSpPr>
          <p:cNvPr id="37" name="Google Shape;358;p11">
            <a:extLst>
              <a:ext uri="{FF2B5EF4-FFF2-40B4-BE49-F238E27FC236}">
                <a16:creationId xmlns:a16="http://schemas.microsoft.com/office/drawing/2014/main" id="{10940E23-7D48-BDCD-87F8-5262BE896E90}"/>
              </a:ext>
            </a:extLst>
          </p:cNvPr>
          <p:cNvSpPr/>
          <p:nvPr/>
        </p:nvSpPr>
        <p:spPr>
          <a:xfrm>
            <a:off x="5774597" y="5131168"/>
            <a:ext cx="635620" cy="3995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05B05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Google Shape;359;p11">
            <a:extLst>
              <a:ext uri="{FF2B5EF4-FFF2-40B4-BE49-F238E27FC236}">
                <a16:creationId xmlns:a16="http://schemas.microsoft.com/office/drawing/2014/main" id="{7E024B25-4274-F0E1-CDE2-6D9D566A56C8}"/>
              </a:ext>
            </a:extLst>
          </p:cNvPr>
          <p:cNvSpPr/>
          <p:nvPr/>
        </p:nvSpPr>
        <p:spPr>
          <a:xfrm>
            <a:off x="2858875" y="5568487"/>
            <a:ext cx="6474250" cy="540001"/>
          </a:xfrm>
          <a:prstGeom prst="rect">
            <a:avLst/>
          </a:prstGeom>
          <a:solidFill>
            <a:srgbClr val="01DA6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Google Shape;360;p11">
            <a:extLst>
              <a:ext uri="{FF2B5EF4-FFF2-40B4-BE49-F238E27FC236}">
                <a16:creationId xmlns:a16="http://schemas.microsoft.com/office/drawing/2014/main" id="{0E222198-DA46-3783-86CF-C5188A25177A}"/>
              </a:ext>
            </a:extLst>
          </p:cNvPr>
          <p:cNvSpPr txBox="1"/>
          <p:nvPr/>
        </p:nvSpPr>
        <p:spPr>
          <a:xfrm>
            <a:off x="5396774" y="5607676"/>
            <a:ext cx="1391264" cy="4616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9" tIns="45699" rIns="45699" bIns="45699">
            <a:sp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GB" b="1" dirty="0"/>
              <a:t>RESPOND</a:t>
            </a:r>
            <a:endParaRPr b="1" dirty="0"/>
          </a:p>
        </p:txBody>
      </p:sp>
      <p:sp>
        <p:nvSpPr>
          <p:cNvPr id="40" name="Google Shape;361;p11">
            <a:extLst>
              <a:ext uri="{FF2B5EF4-FFF2-40B4-BE49-F238E27FC236}">
                <a16:creationId xmlns:a16="http://schemas.microsoft.com/office/drawing/2014/main" id="{272FE19A-9C62-C21A-9E11-F21207CC0EAF}"/>
              </a:ext>
            </a:extLst>
          </p:cNvPr>
          <p:cNvSpPr/>
          <p:nvPr/>
        </p:nvSpPr>
        <p:spPr>
          <a:xfrm>
            <a:off x="2858877" y="6154897"/>
            <a:ext cx="3206950" cy="54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Google Shape;362;p11">
            <a:extLst>
              <a:ext uri="{FF2B5EF4-FFF2-40B4-BE49-F238E27FC236}">
                <a16:creationId xmlns:a16="http://schemas.microsoft.com/office/drawing/2014/main" id="{2E892A76-C99B-7187-B8CA-42D40F263B10}"/>
              </a:ext>
            </a:extLst>
          </p:cNvPr>
          <p:cNvSpPr txBox="1"/>
          <p:nvPr/>
        </p:nvSpPr>
        <p:spPr>
          <a:xfrm>
            <a:off x="2941604" y="6243702"/>
            <a:ext cx="3041495" cy="369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sz="1800"/>
            </a:lvl1pPr>
          </a:lstStyle>
          <a:p>
            <a:r>
              <a:rPr lang="en-GB" dirty="0"/>
              <a:t>Data Assessment</a:t>
            </a:r>
            <a:endParaRPr dirty="0"/>
          </a:p>
        </p:txBody>
      </p:sp>
      <p:sp>
        <p:nvSpPr>
          <p:cNvPr id="42" name="Google Shape;363;p11">
            <a:extLst>
              <a:ext uri="{FF2B5EF4-FFF2-40B4-BE49-F238E27FC236}">
                <a16:creationId xmlns:a16="http://schemas.microsoft.com/office/drawing/2014/main" id="{2CC3E2AF-E4B5-D7A0-1DA1-B75AAD9471FC}"/>
              </a:ext>
            </a:extLst>
          </p:cNvPr>
          <p:cNvSpPr/>
          <p:nvPr/>
        </p:nvSpPr>
        <p:spPr>
          <a:xfrm>
            <a:off x="6126176" y="6154897"/>
            <a:ext cx="3206950" cy="54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Google Shape;364;p11">
            <a:extLst>
              <a:ext uri="{FF2B5EF4-FFF2-40B4-BE49-F238E27FC236}">
                <a16:creationId xmlns:a16="http://schemas.microsoft.com/office/drawing/2014/main" id="{5586A047-E4D5-26C9-A812-C63B8A4F1F6C}"/>
              </a:ext>
            </a:extLst>
          </p:cNvPr>
          <p:cNvSpPr txBox="1"/>
          <p:nvPr/>
        </p:nvSpPr>
        <p:spPr>
          <a:xfrm>
            <a:off x="6208903" y="6243702"/>
            <a:ext cx="3041496" cy="369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ctr">
              <a:defRPr sz="1800"/>
            </a:lvl1pPr>
          </a:lstStyle>
          <a:p>
            <a:r>
              <a:rPr lang="en-GB" dirty="0"/>
              <a:t>Recovery Plan</a:t>
            </a: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Retângulo 8"/>
          <p:cNvSpPr/>
          <p:nvPr/>
        </p:nvSpPr>
        <p:spPr>
          <a:xfrm>
            <a:off x="0" y="0"/>
            <a:ext cx="12192000" cy="270000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8" name="Retângulo 11"/>
          <p:cNvSpPr/>
          <p:nvPr/>
        </p:nvSpPr>
        <p:spPr>
          <a:xfrm>
            <a:off x="0" y="535405"/>
            <a:ext cx="68132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9" name="Retângulo 12"/>
          <p:cNvSpPr/>
          <p:nvPr/>
        </p:nvSpPr>
        <p:spPr>
          <a:xfrm>
            <a:off x="0" y="1070810"/>
            <a:ext cx="1219200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0" name="CaixaDeTexto 6"/>
          <p:cNvSpPr txBox="1"/>
          <p:nvPr/>
        </p:nvSpPr>
        <p:spPr>
          <a:xfrm>
            <a:off x="800078" y="405780"/>
            <a:ext cx="5624295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 b="1"/>
            </a:lvl1pPr>
          </a:lstStyle>
          <a:p>
            <a:r>
              <a:rPr lang="en-GB" dirty="0"/>
              <a:t>OUTLINING &amp; UNDERSTANDING RISK</a:t>
            </a:r>
            <a:endParaRPr dirty="0"/>
          </a:p>
        </p:txBody>
      </p:sp>
      <p:sp>
        <p:nvSpPr>
          <p:cNvPr id="291" name="Retângulo 13"/>
          <p:cNvSpPr/>
          <p:nvPr/>
        </p:nvSpPr>
        <p:spPr>
          <a:xfrm>
            <a:off x="6690731" y="535405"/>
            <a:ext cx="3597708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92" name="Imagem 18" descr="Imagem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4034" y="423363"/>
            <a:ext cx="1473200" cy="48805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02" name="Agrupar 76"/>
          <p:cNvGrpSpPr/>
          <p:nvPr/>
        </p:nvGrpSpPr>
        <p:grpSpPr>
          <a:xfrm>
            <a:off x="7941670" y="1725480"/>
            <a:ext cx="2921230" cy="4040348"/>
            <a:chOff x="1220855" y="-319160"/>
            <a:chExt cx="2921229" cy="4041112"/>
          </a:xfrm>
        </p:grpSpPr>
        <p:sp>
          <p:nvSpPr>
            <p:cNvPr id="293" name="Retângulo 53"/>
            <p:cNvSpPr/>
            <p:nvPr/>
          </p:nvSpPr>
          <p:spPr>
            <a:xfrm>
              <a:off x="1375314" y="-319160"/>
              <a:ext cx="2642840" cy="803564"/>
            </a:xfrm>
            <a:prstGeom prst="rect">
              <a:avLst/>
            </a:pr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4" name="Retângulo 54"/>
            <p:cNvSpPr txBox="1"/>
            <p:nvPr/>
          </p:nvSpPr>
          <p:spPr>
            <a:xfrm>
              <a:off x="1782540" y="-113577"/>
              <a:ext cx="1828384" cy="461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r>
                <a:rPr lang="en-GB" dirty="0"/>
                <a:t>Identification</a:t>
              </a:r>
              <a:r>
                <a:rPr dirty="0"/>
                <a:t> </a:t>
              </a:r>
            </a:p>
          </p:txBody>
        </p:sp>
        <p:sp>
          <p:nvSpPr>
            <p:cNvPr id="298" name="Retângulo 72"/>
            <p:cNvSpPr/>
            <p:nvPr/>
          </p:nvSpPr>
          <p:spPr>
            <a:xfrm>
              <a:off x="1386462" y="1795799"/>
              <a:ext cx="2642840" cy="803564"/>
            </a:xfrm>
            <a:prstGeom prst="rect">
              <a:avLst/>
            </a:pr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9" name="Retângulo 73"/>
            <p:cNvSpPr txBox="1"/>
            <p:nvPr/>
          </p:nvSpPr>
          <p:spPr>
            <a:xfrm>
              <a:off x="1968491" y="1966748"/>
              <a:ext cx="1456487" cy="461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r>
                <a:rPr lang="en-GB" dirty="0"/>
                <a:t>Mitigation</a:t>
              </a:r>
              <a:r>
                <a:rPr dirty="0"/>
                <a:t> </a:t>
              </a:r>
            </a:p>
          </p:txBody>
        </p:sp>
        <p:sp>
          <p:nvSpPr>
            <p:cNvPr id="300" name="Retângulo 74"/>
            <p:cNvSpPr/>
            <p:nvPr/>
          </p:nvSpPr>
          <p:spPr>
            <a:xfrm>
              <a:off x="1375314" y="2885228"/>
              <a:ext cx="2642840" cy="803564"/>
            </a:xfrm>
            <a:prstGeom prst="rect">
              <a:avLst/>
            </a:pr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1" name="Retângulo 75"/>
            <p:cNvSpPr txBox="1"/>
            <p:nvPr/>
          </p:nvSpPr>
          <p:spPr>
            <a:xfrm>
              <a:off x="1220855" y="2890957"/>
              <a:ext cx="2921229" cy="8309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400"/>
              </a:lvl1pPr>
            </a:lstStyle>
            <a:p>
              <a:r>
                <a:rPr lang="en-GB" dirty="0"/>
                <a:t>Prevention &amp; Monitoring</a:t>
              </a:r>
              <a:endParaRPr dirty="0"/>
            </a:p>
          </p:txBody>
        </p:sp>
      </p:grpSp>
      <p:sp>
        <p:nvSpPr>
          <p:cNvPr id="303" name="Man"/>
          <p:cNvSpPr/>
          <p:nvPr/>
        </p:nvSpPr>
        <p:spPr>
          <a:xfrm>
            <a:off x="5419884" y="1764677"/>
            <a:ext cx="1607772" cy="41507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0" h="21502" extrusionOk="0">
                <a:moveTo>
                  <a:pt x="10246" y="10"/>
                </a:moveTo>
                <a:cubicBezTo>
                  <a:pt x="9651" y="39"/>
                  <a:pt x="9052" y="142"/>
                  <a:pt x="8490" y="331"/>
                </a:cubicBezTo>
                <a:cubicBezTo>
                  <a:pt x="7409" y="697"/>
                  <a:pt x="7827" y="1471"/>
                  <a:pt x="7827" y="1471"/>
                </a:cubicBezTo>
                <a:cubicBezTo>
                  <a:pt x="7827" y="1471"/>
                  <a:pt x="7467" y="1472"/>
                  <a:pt x="7689" y="1837"/>
                </a:cubicBezTo>
                <a:cubicBezTo>
                  <a:pt x="7827" y="2069"/>
                  <a:pt x="7730" y="2122"/>
                  <a:pt x="8174" y="2197"/>
                </a:cubicBezTo>
                <a:cubicBezTo>
                  <a:pt x="8285" y="2477"/>
                  <a:pt x="8629" y="2493"/>
                  <a:pt x="8629" y="2983"/>
                </a:cubicBezTo>
                <a:cubicBezTo>
                  <a:pt x="8629" y="2988"/>
                  <a:pt x="8355" y="2978"/>
                  <a:pt x="8161" y="3134"/>
                </a:cubicBezTo>
                <a:cubicBezTo>
                  <a:pt x="8106" y="3177"/>
                  <a:pt x="8049" y="3322"/>
                  <a:pt x="7827" y="3359"/>
                </a:cubicBezTo>
                <a:cubicBezTo>
                  <a:pt x="6842" y="3542"/>
                  <a:pt x="4636" y="3731"/>
                  <a:pt x="4095" y="3941"/>
                </a:cubicBezTo>
                <a:cubicBezTo>
                  <a:pt x="3332" y="4237"/>
                  <a:pt x="185" y="6557"/>
                  <a:pt x="185" y="6783"/>
                </a:cubicBezTo>
                <a:cubicBezTo>
                  <a:pt x="185" y="7133"/>
                  <a:pt x="112" y="7369"/>
                  <a:pt x="306" y="7546"/>
                </a:cubicBezTo>
                <a:cubicBezTo>
                  <a:pt x="1138" y="8300"/>
                  <a:pt x="2140" y="9548"/>
                  <a:pt x="3388" y="10139"/>
                </a:cubicBezTo>
                <a:cubicBezTo>
                  <a:pt x="3555" y="10220"/>
                  <a:pt x="3874" y="10313"/>
                  <a:pt x="4290" y="10366"/>
                </a:cubicBezTo>
                <a:cubicBezTo>
                  <a:pt x="4706" y="10420"/>
                  <a:pt x="5414" y="10539"/>
                  <a:pt x="5400" y="10636"/>
                </a:cubicBezTo>
                <a:cubicBezTo>
                  <a:pt x="5261" y="11507"/>
                  <a:pt x="4984" y="13595"/>
                  <a:pt x="4775" y="14591"/>
                </a:cubicBezTo>
                <a:cubicBezTo>
                  <a:pt x="4637" y="15242"/>
                  <a:pt x="4526" y="15984"/>
                  <a:pt x="4429" y="16447"/>
                </a:cubicBezTo>
                <a:cubicBezTo>
                  <a:pt x="4262" y="17244"/>
                  <a:pt x="4221" y="18180"/>
                  <a:pt x="3666" y="19165"/>
                </a:cubicBezTo>
                <a:cubicBezTo>
                  <a:pt x="3416" y="19617"/>
                  <a:pt x="2972" y="20214"/>
                  <a:pt x="3250" y="20214"/>
                </a:cubicBezTo>
                <a:cubicBezTo>
                  <a:pt x="2833" y="20612"/>
                  <a:pt x="1236" y="20827"/>
                  <a:pt x="432" y="20913"/>
                </a:cubicBezTo>
                <a:cubicBezTo>
                  <a:pt x="154" y="20940"/>
                  <a:pt x="-25" y="21043"/>
                  <a:pt x="3" y="21156"/>
                </a:cubicBezTo>
                <a:lnTo>
                  <a:pt x="29" y="21225"/>
                </a:lnTo>
                <a:cubicBezTo>
                  <a:pt x="43" y="21311"/>
                  <a:pt x="324" y="21344"/>
                  <a:pt x="393" y="21344"/>
                </a:cubicBezTo>
                <a:cubicBezTo>
                  <a:pt x="837" y="21376"/>
                  <a:pt x="2207" y="21461"/>
                  <a:pt x="3206" y="21305"/>
                </a:cubicBezTo>
                <a:cubicBezTo>
                  <a:pt x="4371" y="21128"/>
                  <a:pt x="5857" y="21247"/>
                  <a:pt x="7008" y="21188"/>
                </a:cubicBezTo>
                <a:cubicBezTo>
                  <a:pt x="7355" y="21171"/>
                  <a:pt x="7398" y="20692"/>
                  <a:pt x="7259" y="20471"/>
                </a:cubicBezTo>
                <a:cubicBezTo>
                  <a:pt x="7218" y="20407"/>
                  <a:pt x="7134" y="20375"/>
                  <a:pt x="7134" y="20375"/>
                </a:cubicBezTo>
                <a:lnTo>
                  <a:pt x="7190" y="20412"/>
                </a:lnTo>
                <a:cubicBezTo>
                  <a:pt x="7773" y="20434"/>
                  <a:pt x="8367" y="17905"/>
                  <a:pt x="8742" y="15860"/>
                </a:cubicBezTo>
                <a:cubicBezTo>
                  <a:pt x="8908" y="14999"/>
                  <a:pt x="10033" y="13116"/>
                  <a:pt x="10394" y="12497"/>
                </a:cubicBezTo>
                <a:cubicBezTo>
                  <a:pt x="10421" y="12443"/>
                  <a:pt x="10630" y="12443"/>
                  <a:pt x="10658" y="12497"/>
                </a:cubicBezTo>
                <a:cubicBezTo>
                  <a:pt x="10880" y="12987"/>
                  <a:pt x="11168" y="14031"/>
                  <a:pt x="11473" y="14757"/>
                </a:cubicBezTo>
                <a:cubicBezTo>
                  <a:pt x="11542" y="14924"/>
                  <a:pt x="11753" y="15564"/>
                  <a:pt x="11781" y="15968"/>
                </a:cubicBezTo>
                <a:cubicBezTo>
                  <a:pt x="11892" y="17206"/>
                  <a:pt x="11572" y="19842"/>
                  <a:pt x="12002" y="20175"/>
                </a:cubicBezTo>
                <a:cubicBezTo>
                  <a:pt x="12002" y="20175"/>
                  <a:pt x="11906" y="20682"/>
                  <a:pt x="11490" y="21053"/>
                </a:cubicBezTo>
                <a:cubicBezTo>
                  <a:pt x="10908" y="21575"/>
                  <a:pt x="13763" y="21580"/>
                  <a:pt x="14568" y="21381"/>
                </a:cubicBezTo>
                <a:cubicBezTo>
                  <a:pt x="15608" y="21128"/>
                  <a:pt x="14986" y="20682"/>
                  <a:pt x="15028" y="20488"/>
                </a:cubicBezTo>
                <a:cubicBezTo>
                  <a:pt x="15125" y="20316"/>
                  <a:pt x="15333" y="20316"/>
                  <a:pt x="15444" y="19950"/>
                </a:cubicBezTo>
                <a:cubicBezTo>
                  <a:pt x="15763" y="18841"/>
                  <a:pt x="15485" y="17442"/>
                  <a:pt x="15513" y="16318"/>
                </a:cubicBezTo>
                <a:cubicBezTo>
                  <a:pt x="15527" y="15946"/>
                  <a:pt x="15886" y="15230"/>
                  <a:pt x="15886" y="14229"/>
                </a:cubicBezTo>
                <a:cubicBezTo>
                  <a:pt x="15886" y="13223"/>
                  <a:pt x="15888" y="12330"/>
                  <a:pt x="15721" y="11431"/>
                </a:cubicBezTo>
                <a:cubicBezTo>
                  <a:pt x="15610" y="10839"/>
                  <a:pt x="16110" y="10802"/>
                  <a:pt x="15652" y="10044"/>
                </a:cubicBezTo>
                <a:cubicBezTo>
                  <a:pt x="17247" y="10108"/>
                  <a:pt x="17453" y="10054"/>
                  <a:pt x="17967" y="9801"/>
                </a:cubicBezTo>
                <a:cubicBezTo>
                  <a:pt x="19312" y="9123"/>
                  <a:pt x="20798" y="7585"/>
                  <a:pt x="21062" y="7321"/>
                </a:cubicBezTo>
                <a:cubicBezTo>
                  <a:pt x="21575" y="7278"/>
                  <a:pt x="21546" y="6846"/>
                  <a:pt x="21296" y="6534"/>
                </a:cubicBezTo>
                <a:cubicBezTo>
                  <a:pt x="21226" y="6453"/>
                  <a:pt x="20909" y="6465"/>
                  <a:pt x="20854" y="6384"/>
                </a:cubicBezTo>
                <a:cubicBezTo>
                  <a:pt x="20424" y="5755"/>
                  <a:pt x="17691" y="4302"/>
                  <a:pt x="17247" y="3990"/>
                </a:cubicBezTo>
                <a:cubicBezTo>
                  <a:pt x="16859" y="3715"/>
                  <a:pt x="14264" y="3516"/>
                  <a:pt x="13376" y="3381"/>
                </a:cubicBezTo>
                <a:cubicBezTo>
                  <a:pt x="13237" y="3360"/>
                  <a:pt x="13085" y="3300"/>
                  <a:pt x="13029" y="3247"/>
                </a:cubicBezTo>
                <a:cubicBezTo>
                  <a:pt x="13001" y="3225"/>
                  <a:pt x="12988" y="3204"/>
                  <a:pt x="12960" y="3183"/>
                </a:cubicBezTo>
                <a:cubicBezTo>
                  <a:pt x="12724" y="2984"/>
                  <a:pt x="12392" y="2989"/>
                  <a:pt x="12392" y="2989"/>
                </a:cubicBezTo>
                <a:cubicBezTo>
                  <a:pt x="12350" y="2839"/>
                  <a:pt x="12319" y="2714"/>
                  <a:pt x="12444" y="2628"/>
                </a:cubicBezTo>
                <a:cubicBezTo>
                  <a:pt x="12610" y="2504"/>
                  <a:pt x="12750" y="2364"/>
                  <a:pt x="12847" y="2219"/>
                </a:cubicBezTo>
                <a:cubicBezTo>
                  <a:pt x="13041" y="2203"/>
                  <a:pt x="13196" y="2213"/>
                  <a:pt x="13376" y="1933"/>
                </a:cubicBezTo>
                <a:cubicBezTo>
                  <a:pt x="13445" y="1810"/>
                  <a:pt x="13748" y="1482"/>
                  <a:pt x="13276" y="1471"/>
                </a:cubicBezTo>
                <a:cubicBezTo>
                  <a:pt x="13373" y="1245"/>
                  <a:pt x="13679" y="444"/>
                  <a:pt x="12500" y="272"/>
                </a:cubicBezTo>
                <a:cubicBezTo>
                  <a:pt x="12154" y="223"/>
                  <a:pt x="12141" y="153"/>
                  <a:pt x="11989" y="126"/>
                </a:cubicBezTo>
                <a:cubicBezTo>
                  <a:pt x="11434" y="23"/>
                  <a:pt x="10841" y="-20"/>
                  <a:pt x="10246" y="10"/>
                </a:cubicBezTo>
                <a:close/>
                <a:moveTo>
                  <a:pt x="16042" y="6038"/>
                </a:moveTo>
                <a:cubicBezTo>
                  <a:pt x="16175" y="6060"/>
                  <a:pt x="16316" y="6123"/>
                  <a:pt x="16371" y="6147"/>
                </a:cubicBezTo>
                <a:cubicBezTo>
                  <a:pt x="17342" y="6567"/>
                  <a:pt x="18104" y="6825"/>
                  <a:pt x="18201" y="6955"/>
                </a:cubicBezTo>
                <a:cubicBezTo>
                  <a:pt x="18270" y="7186"/>
                  <a:pt x="18326" y="7449"/>
                  <a:pt x="18326" y="7449"/>
                </a:cubicBezTo>
                <a:cubicBezTo>
                  <a:pt x="18326" y="7449"/>
                  <a:pt x="17454" y="9005"/>
                  <a:pt x="17052" y="9124"/>
                </a:cubicBezTo>
                <a:cubicBezTo>
                  <a:pt x="16802" y="9205"/>
                  <a:pt x="15790" y="8946"/>
                  <a:pt x="15236" y="8972"/>
                </a:cubicBezTo>
                <a:cubicBezTo>
                  <a:pt x="15236" y="8703"/>
                  <a:pt x="15249" y="8450"/>
                  <a:pt x="15305" y="7950"/>
                </a:cubicBezTo>
                <a:cubicBezTo>
                  <a:pt x="15374" y="7347"/>
                  <a:pt x="15692" y="6443"/>
                  <a:pt x="15747" y="6174"/>
                </a:cubicBezTo>
                <a:cubicBezTo>
                  <a:pt x="15782" y="6034"/>
                  <a:pt x="15908" y="6016"/>
                  <a:pt x="16042" y="6038"/>
                </a:cubicBezTo>
                <a:close/>
                <a:moveTo>
                  <a:pt x="5001" y="6053"/>
                </a:moveTo>
                <a:cubicBezTo>
                  <a:pt x="5137" y="6043"/>
                  <a:pt x="5286" y="6074"/>
                  <a:pt x="5317" y="6131"/>
                </a:cubicBezTo>
                <a:cubicBezTo>
                  <a:pt x="5456" y="6389"/>
                  <a:pt x="5454" y="6740"/>
                  <a:pt x="5551" y="7133"/>
                </a:cubicBezTo>
                <a:cubicBezTo>
                  <a:pt x="5704" y="7752"/>
                  <a:pt x="5968" y="8369"/>
                  <a:pt x="5898" y="8735"/>
                </a:cubicBezTo>
                <a:cubicBezTo>
                  <a:pt x="5870" y="8918"/>
                  <a:pt x="5912" y="9091"/>
                  <a:pt x="5898" y="9107"/>
                </a:cubicBezTo>
                <a:cubicBezTo>
                  <a:pt x="5898" y="9107"/>
                  <a:pt x="5413" y="9295"/>
                  <a:pt x="5205" y="9322"/>
                </a:cubicBezTo>
                <a:cubicBezTo>
                  <a:pt x="4899" y="9355"/>
                  <a:pt x="4593" y="9462"/>
                  <a:pt x="4537" y="9430"/>
                </a:cubicBezTo>
                <a:cubicBezTo>
                  <a:pt x="4149" y="9150"/>
                  <a:pt x="3152" y="7622"/>
                  <a:pt x="3042" y="7385"/>
                </a:cubicBezTo>
                <a:cubicBezTo>
                  <a:pt x="3097" y="7251"/>
                  <a:pt x="3139" y="7062"/>
                  <a:pt x="3167" y="6965"/>
                </a:cubicBezTo>
                <a:cubicBezTo>
                  <a:pt x="3181" y="6922"/>
                  <a:pt x="3206" y="6884"/>
                  <a:pt x="3276" y="6852"/>
                </a:cubicBezTo>
                <a:cubicBezTo>
                  <a:pt x="3539" y="6701"/>
                  <a:pt x="4330" y="6260"/>
                  <a:pt x="4871" y="6077"/>
                </a:cubicBezTo>
                <a:cubicBezTo>
                  <a:pt x="4909" y="6063"/>
                  <a:pt x="4955" y="6057"/>
                  <a:pt x="5001" y="6053"/>
                </a:cubicBezTo>
                <a:close/>
              </a:path>
            </a:pathLst>
          </a:custGeom>
          <a:solidFill>
            <a:srgbClr val="05B05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4" name="Google Shape;127;p2"/>
          <p:cNvSpPr/>
          <p:nvPr/>
        </p:nvSpPr>
        <p:spPr>
          <a:xfrm>
            <a:off x="-53322" y="2141620"/>
            <a:ext cx="4404734" cy="10593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9003" y="0"/>
                </a:lnTo>
                <a:lnTo>
                  <a:pt x="21600" y="10800"/>
                </a:lnTo>
                <a:lnTo>
                  <a:pt x="19003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9DE35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/>
          <a:lstStyle>
            <a:lvl1pPr algn="ctr">
              <a:defRPr sz="2400"/>
            </a:lvl1pPr>
          </a:lstStyle>
          <a:p>
            <a:r>
              <a:rPr lang="en-GB" b="1" dirty="0"/>
              <a:t>PERFORMING A </a:t>
            </a:r>
          </a:p>
          <a:p>
            <a:r>
              <a:rPr lang="en-GB" b="1" dirty="0"/>
              <a:t>RISK ASSESSMENT</a:t>
            </a:r>
          </a:p>
        </p:txBody>
      </p:sp>
      <p:sp>
        <p:nvSpPr>
          <p:cNvPr id="2" name="Retângulo 53">
            <a:extLst>
              <a:ext uri="{FF2B5EF4-FFF2-40B4-BE49-F238E27FC236}">
                <a16:creationId xmlns:a16="http://schemas.microsoft.com/office/drawing/2014/main" id="{B6761742-3ADA-BB08-8D07-5432C119D098}"/>
              </a:ext>
            </a:extLst>
          </p:cNvPr>
          <p:cNvSpPr/>
          <p:nvPr/>
        </p:nvSpPr>
        <p:spPr>
          <a:xfrm>
            <a:off x="8096129" y="2818937"/>
            <a:ext cx="2642841" cy="803564"/>
          </a:xfrm>
          <a:prstGeom prst="rect">
            <a:avLst/>
          </a:prstGeom>
          <a:solidFill>
            <a:srgbClr val="F9DE3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tângulo 54">
            <a:extLst>
              <a:ext uri="{FF2B5EF4-FFF2-40B4-BE49-F238E27FC236}">
                <a16:creationId xmlns:a16="http://schemas.microsoft.com/office/drawing/2014/main" id="{CDCC84B2-3F5A-6567-7721-1C3256ABE889}"/>
              </a:ext>
            </a:extLst>
          </p:cNvPr>
          <p:cNvSpPr txBox="1"/>
          <p:nvPr/>
        </p:nvSpPr>
        <p:spPr>
          <a:xfrm>
            <a:off x="8617937" y="2998871"/>
            <a:ext cx="1568697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defRPr sz="2400"/>
            </a:lvl1pPr>
          </a:lstStyle>
          <a:p>
            <a:r>
              <a:rPr lang="en-GB" dirty="0"/>
              <a:t>Assessment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0679544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Retângulo 8"/>
          <p:cNvSpPr/>
          <p:nvPr/>
        </p:nvSpPr>
        <p:spPr>
          <a:xfrm>
            <a:off x="0" y="0"/>
            <a:ext cx="12192000" cy="270000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4" name="Retângulo 11"/>
          <p:cNvSpPr/>
          <p:nvPr/>
        </p:nvSpPr>
        <p:spPr>
          <a:xfrm>
            <a:off x="0" y="535405"/>
            <a:ext cx="68132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5" name="Retângulo 12"/>
          <p:cNvSpPr/>
          <p:nvPr/>
        </p:nvSpPr>
        <p:spPr>
          <a:xfrm>
            <a:off x="0" y="1070810"/>
            <a:ext cx="1219200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6" name="CaixaDeTexto 6"/>
          <p:cNvSpPr txBox="1"/>
          <p:nvPr/>
        </p:nvSpPr>
        <p:spPr>
          <a:xfrm>
            <a:off x="800078" y="405780"/>
            <a:ext cx="4159150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 b="1"/>
            </a:lvl1pPr>
          </a:lstStyle>
          <a:p>
            <a:r>
              <a:rPr lang="en-GB" dirty="0"/>
              <a:t>MITIGATING DIGITAL RISKS</a:t>
            </a:r>
            <a:endParaRPr dirty="0"/>
          </a:p>
        </p:txBody>
      </p:sp>
      <p:sp>
        <p:nvSpPr>
          <p:cNvPr id="387" name="Retângulo 13"/>
          <p:cNvSpPr/>
          <p:nvPr/>
        </p:nvSpPr>
        <p:spPr>
          <a:xfrm>
            <a:off x="4959227" y="535406"/>
            <a:ext cx="5329211" cy="270000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88" name="Imagem 18" descr="Imagem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4034" y="423363"/>
            <a:ext cx="1473200" cy="48805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92" name="Oval 69"/>
          <p:cNvGrpSpPr/>
          <p:nvPr/>
        </p:nvGrpSpPr>
        <p:grpSpPr>
          <a:xfrm>
            <a:off x="2611128" y="2797167"/>
            <a:ext cx="1278604" cy="1278604"/>
            <a:chOff x="0" y="0"/>
            <a:chExt cx="1278602" cy="1278602"/>
          </a:xfrm>
        </p:grpSpPr>
        <p:sp>
          <p:nvSpPr>
            <p:cNvPr id="390" name="Circle"/>
            <p:cNvSpPr/>
            <p:nvPr/>
          </p:nvSpPr>
          <p:spPr>
            <a:xfrm>
              <a:off x="0" y="0"/>
              <a:ext cx="1278602" cy="1278602"/>
            </a:xfrm>
            <a:prstGeom prst="ellipse">
              <a:avLst/>
            </a:pr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/>
              </a:pPr>
              <a:endParaRPr/>
            </a:p>
          </p:txBody>
        </p:sp>
        <p:sp>
          <p:nvSpPr>
            <p:cNvPr id="391" name="Jargon"/>
            <p:cNvSpPr txBox="1"/>
            <p:nvPr/>
          </p:nvSpPr>
          <p:spPr>
            <a:xfrm>
              <a:off x="149265" y="454635"/>
              <a:ext cx="980072" cy="3693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/>
              </a:lvl1pPr>
            </a:lstStyle>
            <a:p>
              <a:r>
                <a:rPr lang="en-GB" dirty="0"/>
                <a:t>Digital Security Policies</a:t>
              </a:r>
              <a:endParaRPr dirty="0"/>
            </a:p>
          </p:txBody>
        </p:sp>
      </p:grpSp>
      <p:grpSp>
        <p:nvGrpSpPr>
          <p:cNvPr id="395" name="Oval 70"/>
          <p:cNvGrpSpPr/>
          <p:nvPr/>
        </p:nvGrpSpPr>
        <p:grpSpPr>
          <a:xfrm>
            <a:off x="4296580" y="2792790"/>
            <a:ext cx="1278604" cy="1278604"/>
            <a:chOff x="0" y="0"/>
            <a:chExt cx="1278602" cy="1278602"/>
          </a:xfrm>
        </p:grpSpPr>
        <p:sp>
          <p:nvSpPr>
            <p:cNvPr id="393" name="Circle"/>
            <p:cNvSpPr/>
            <p:nvPr/>
          </p:nvSpPr>
          <p:spPr>
            <a:xfrm>
              <a:off x="0" y="0"/>
              <a:ext cx="1278602" cy="1278602"/>
            </a:xfrm>
            <a:prstGeom prst="ellipse">
              <a:avLst/>
            </a:pr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/>
              </a:pPr>
              <a:endParaRPr/>
            </a:p>
          </p:txBody>
        </p:sp>
        <p:sp>
          <p:nvSpPr>
            <p:cNvPr id="394" name="Length"/>
            <p:cNvSpPr txBox="1"/>
            <p:nvPr/>
          </p:nvSpPr>
          <p:spPr>
            <a:xfrm>
              <a:off x="187246" y="362302"/>
              <a:ext cx="904109" cy="553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/>
              </a:lvl1pPr>
            </a:lstStyle>
            <a:p>
              <a:r>
                <a:rPr lang="en-GB" dirty="0"/>
                <a:t>Track computer access</a:t>
              </a:r>
              <a:endParaRPr dirty="0"/>
            </a:p>
          </p:txBody>
        </p:sp>
      </p:grpSp>
      <p:grpSp>
        <p:nvGrpSpPr>
          <p:cNvPr id="398" name="Oval 71"/>
          <p:cNvGrpSpPr/>
          <p:nvPr/>
        </p:nvGrpSpPr>
        <p:grpSpPr>
          <a:xfrm>
            <a:off x="5927563" y="2141621"/>
            <a:ext cx="1278604" cy="1278604"/>
            <a:chOff x="0" y="0"/>
            <a:chExt cx="1278602" cy="1278602"/>
          </a:xfrm>
        </p:grpSpPr>
        <p:sp>
          <p:nvSpPr>
            <p:cNvPr id="396" name="Circle"/>
            <p:cNvSpPr/>
            <p:nvPr/>
          </p:nvSpPr>
          <p:spPr>
            <a:xfrm>
              <a:off x="0" y="0"/>
              <a:ext cx="1278602" cy="1278602"/>
            </a:xfrm>
            <a:prstGeom prst="ellipse">
              <a:avLst/>
            </a:pr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/>
              </a:pPr>
              <a:endParaRPr/>
            </a:p>
          </p:txBody>
        </p:sp>
        <p:sp>
          <p:nvSpPr>
            <p:cNvPr id="397" name="Model"/>
            <p:cNvSpPr txBox="1"/>
            <p:nvPr/>
          </p:nvSpPr>
          <p:spPr>
            <a:xfrm>
              <a:off x="187246" y="269970"/>
              <a:ext cx="904109" cy="738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/>
              </a:lvl1pPr>
            </a:lstStyle>
            <a:p>
              <a:r>
                <a:rPr lang="en-GB" dirty="0"/>
                <a:t>Privacy boosting power extensions</a:t>
              </a:r>
              <a:endParaRPr dirty="0"/>
            </a:p>
          </p:txBody>
        </p:sp>
      </p:grpSp>
      <p:grpSp>
        <p:nvGrpSpPr>
          <p:cNvPr id="401" name="Oval 72"/>
          <p:cNvGrpSpPr/>
          <p:nvPr/>
        </p:nvGrpSpPr>
        <p:grpSpPr>
          <a:xfrm>
            <a:off x="3307948" y="1606215"/>
            <a:ext cx="1278604" cy="1278604"/>
            <a:chOff x="0" y="0"/>
            <a:chExt cx="1278602" cy="1278602"/>
          </a:xfrm>
        </p:grpSpPr>
        <p:sp>
          <p:nvSpPr>
            <p:cNvPr id="399" name="Circle"/>
            <p:cNvSpPr/>
            <p:nvPr/>
          </p:nvSpPr>
          <p:spPr>
            <a:xfrm>
              <a:off x="0" y="0"/>
              <a:ext cx="1278602" cy="1278602"/>
            </a:xfrm>
            <a:prstGeom prst="ellipse">
              <a:avLst/>
            </a:pr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/>
              </a:pPr>
              <a:endParaRPr/>
            </a:p>
          </p:txBody>
        </p:sp>
        <p:sp>
          <p:nvSpPr>
            <p:cNvPr id="400" name="Repetition"/>
            <p:cNvSpPr txBox="1"/>
            <p:nvPr/>
          </p:nvSpPr>
          <p:spPr>
            <a:xfrm>
              <a:off x="187246" y="362302"/>
              <a:ext cx="904109" cy="553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/>
              </a:lvl1pPr>
            </a:lstStyle>
            <a:p>
              <a:r>
                <a:rPr lang="en-GB" dirty="0"/>
                <a:t>Changing passwords</a:t>
              </a:r>
            </a:p>
            <a:p>
              <a:r>
                <a:rPr lang="en-GB" dirty="0"/>
                <a:t>regularly</a:t>
              </a:r>
              <a:endParaRPr dirty="0"/>
            </a:p>
          </p:txBody>
        </p:sp>
      </p:grpSp>
      <p:grpSp>
        <p:nvGrpSpPr>
          <p:cNvPr id="404" name="Oval 74"/>
          <p:cNvGrpSpPr/>
          <p:nvPr/>
        </p:nvGrpSpPr>
        <p:grpSpPr>
          <a:xfrm>
            <a:off x="6879849" y="4263242"/>
            <a:ext cx="1278604" cy="1278604"/>
            <a:chOff x="0" y="0"/>
            <a:chExt cx="1278602" cy="1278602"/>
          </a:xfrm>
        </p:grpSpPr>
        <p:sp>
          <p:nvSpPr>
            <p:cNvPr id="402" name="Circle"/>
            <p:cNvSpPr/>
            <p:nvPr/>
          </p:nvSpPr>
          <p:spPr>
            <a:xfrm>
              <a:off x="0" y="0"/>
              <a:ext cx="1278602" cy="1278602"/>
            </a:xfrm>
            <a:prstGeom prst="ellipse">
              <a:avLst/>
            </a:pr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/>
              </a:pPr>
              <a:endParaRPr/>
            </a:p>
          </p:txBody>
        </p:sp>
        <p:sp>
          <p:nvSpPr>
            <p:cNvPr id="403" name="Organise"/>
            <p:cNvSpPr txBox="1"/>
            <p:nvPr/>
          </p:nvSpPr>
          <p:spPr>
            <a:xfrm>
              <a:off x="187246" y="362302"/>
              <a:ext cx="904109" cy="553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/>
              </a:lvl1pPr>
            </a:lstStyle>
            <a:p>
              <a:r>
                <a:rPr lang="en-GB" dirty="0"/>
                <a:t>Update computer software</a:t>
              </a:r>
              <a:r>
                <a:rPr dirty="0"/>
                <a:t> </a:t>
              </a:r>
            </a:p>
          </p:txBody>
        </p:sp>
      </p:grpSp>
      <p:grpSp>
        <p:nvGrpSpPr>
          <p:cNvPr id="407" name="Oval 76"/>
          <p:cNvGrpSpPr/>
          <p:nvPr/>
        </p:nvGrpSpPr>
        <p:grpSpPr>
          <a:xfrm>
            <a:off x="5506822" y="4837316"/>
            <a:ext cx="1278604" cy="1278604"/>
            <a:chOff x="0" y="0"/>
            <a:chExt cx="1278602" cy="1278602"/>
          </a:xfrm>
        </p:grpSpPr>
        <p:sp>
          <p:nvSpPr>
            <p:cNvPr id="405" name="Circle"/>
            <p:cNvSpPr/>
            <p:nvPr/>
          </p:nvSpPr>
          <p:spPr>
            <a:xfrm>
              <a:off x="0" y="0"/>
              <a:ext cx="1278602" cy="1278602"/>
            </a:xfrm>
            <a:prstGeom prst="ellipse">
              <a:avLst/>
            </a:pr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/>
              </a:pPr>
              <a:endParaRPr/>
            </a:p>
          </p:txBody>
        </p:sp>
        <p:sp>
          <p:nvSpPr>
            <p:cNvPr id="406" name="Format"/>
            <p:cNvSpPr txBox="1"/>
            <p:nvPr/>
          </p:nvSpPr>
          <p:spPr>
            <a:xfrm>
              <a:off x="187246" y="362302"/>
              <a:ext cx="904109" cy="553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/>
              </a:lvl1pPr>
            </a:lstStyle>
            <a:p>
              <a:r>
                <a:rPr lang="en-GB" dirty="0"/>
                <a:t>Secure case folders and limit access</a:t>
              </a:r>
              <a:endParaRPr dirty="0"/>
            </a:p>
          </p:txBody>
        </p:sp>
      </p:grpSp>
      <p:grpSp>
        <p:nvGrpSpPr>
          <p:cNvPr id="410" name="Oval 77"/>
          <p:cNvGrpSpPr/>
          <p:nvPr/>
        </p:nvGrpSpPr>
        <p:grpSpPr>
          <a:xfrm>
            <a:off x="7187356" y="2943430"/>
            <a:ext cx="1278604" cy="1278604"/>
            <a:chOff x="0" y="0"/>
            <a:chExt cx="1278602" cy="1278602"/>
          </a:xfrm>
        </p:grpSpPr>
        <p:sp>
          <p:nvSpPr>
            <p:cNvPr id="408" name="Circle"/>
            <p:cNvSpPr/>
            <p:nvPr/>
          </p:nvSpPr>
          <p:spPr>
            <a:xfrm>
              <a:off x="0" y="0"/>
              <a:ext cx="1278602" cy="1278602"/>
            </a:xfrm>
            <a:prstGeom prst="ellipse">
              <a:avLst/>
            </a:pr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/>
              </a:pPr>
              <a:endParaRPr/>
            </a:p>
          </p:txBody>
        </p:sp>
        <p:sp>
          <p:nvSpPr>
            <p:cNvPr id="409" name="Structure"/>
            <p:cNvSpPr txBox="1"/>
            <p:nvPr/>
          </p:nvSpPr>
          <p:spPr>
            <a:xfrm>
              <a:off x="187246" y="362302"/>
              <a:ext cx="904109" cy="553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/>
              </a:lvl1pPr>
            </a:lstStyle>
            <a:p>
              <a:r>
                <a:rPr lang="en-GB" dirty="0"/>
                <a:t>Periodic penetration tests</a:t>
              </a:r>
              <a:endParaRPr dirty="0"/>
            </a:p>
          </p:txBody>
        </p:sp>
      </p:grpSp>
      <p:grpSp>
        <p:nvGrpSpPr>
          <p:cNvPr id="413" name="Oval 78"/>
          <p:cNvGrpSpPr/>
          <p:nvPr/>
        </p:nvGrpSpPr>
        <p:grpSpPr>
          <a:xfrm>
            <a:off x="8552955" y="3621135"/>
            <a:ext cx="1278604" cy="1278604"/>
            <a:chOff x="0" y="0"/>
            <a:chExt cx="1278602" cy="1278602"/>
          </a:xfrm>
        </p:grpSpPr>
        <p:sp>
          <p:nvSpPr>
            <p:cNvPr id="411" name="Circle"/>
            <p:cNvSpPr/>
            <p:nvPr/>
          </p:nvSpPr>
          <p:spPr>
            <a:xfrm>
              <a:off x="0" y="0"/>
              <a:ext cx="1278602" cy="1278602"/>
            </a:xfrm>
            <a:prstGeom prst="ellipse">
              <a:avLst/>
            </a:pr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/>
              </a:pPr>
              <a:endParaRPr/>
            </a:p>
          </p:txBody>
        </p:sp>
        <p:sp>
          <p:nvSpPr>
            <p:cNvPr id="412" name="Proof-read"/>
            <p:cNvSpPr txBox="1"/>
            <p:nvPr/>
          </p:nvSpPr>
          <p:spPr>
            <a:xfrm>
              <a:off x="187246" y="454635"/>
              <a:ext cx="904109" cy="3693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/>
              </a:lvl1pPr>
            </a:lstStyle>
            <a:p>
              <a:r>
                <a:rPr lang="en-GB" dirty="0"/>
                <a:t>Avoid public WIFI</a:t>
              </a:r>
              <a:endParaRPr dirty="0"/>
            </a:p>
          </p:txBody>
        </p:sp>
      </p:grpSp>
      <p:grpSp>
        <p:nvGrpSpPr>
          <p:cNvPr id="416" name="Oval 79"/>
          <p:cNvGrpSpPr/>
          <p:nvPr/>
        </p:nvGrpSpPr>
        <p:grpSpPr>
          <a:xfrm>
            <a:off x="7240258" y="1560134"/>
            <a:ext cx="1278604" cy="1278604"/>
            <a:chOff x="0" y="0"/>
            <a:chExt cx="1278602" cy="1278602"/>
          </a:xfrm>
        </p:grpSpPr>
        <p:sp>
          <p:nvSpPr>
            <p:cNvPr id="414" name="Circle"/>
            <p:cNvSpPr/>
            <p:nvPr/>
          </p:nvSpPr>
          <p:spPr>
            <a:xfrm>
              <a:off x="0" y="0"/>
              <a:ext cx="1278602" cy="1278602"/>
            </a:xfrm>
            <a:prstGeom prst="ellipse">
              <a:avLst/>
            </a:pr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/>
              </a:pPr>
              <a:endParaRPr/>
            </a:p>
          </p:txBody>
        </p:sp>
        <p:sp>
          <p:nvSpPr>
            <p:cNvPr id="415" name="Simple"/>
            <p:cNvSpPr txBox="1"/>
            <p:nvPr/>
          </p:nvSpPr>
          <p:spPr>
            <a:xfrm>
              <a:off x="187246" y="546968"/>
              <a:ext cx="904109" cy="1846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/>
              </a:lvl1pPr>
            </a:lstStyle>
            <a:p>
              <a:r>
                <a:rPr lang="en-GB" dirty="0"/>
                <a:t>VPNs</a:t>
              </a:r>
              <a:endParaRPr dirty="0"/>
            </a:p>
          </p:txBody>
        </p:sp>
      </p:grpSp>
      <p:grpSp>
        <p:nvGrpSpPr>
          <p:cNvPr id="419" name="Oval 80"/>
          <p:cNvGrpSpPr/>
          <p:nvPr/>
        </p:nvGrpSpPr>
        <p:grpSpPr>
          <a:xfrm>
            <a:off x="8552954" y="2250260"/>
            <a:ext cx="1278604" cy="1278604"/>
            <a:chOff x="0" y="0"/>
            <a:chExt cx="1278602" cy="1278602"/>
          </a:xfrm>
        </p:grpSpPr>
        <p:sp>
          <p:nvSpPr>
            <p:cNvPr id="417" name="Circle"/>
            <p:cNvSpPr/>
            <p:nvPr/>
          </p:nvSpPr>
          <p:spPr>
            <a:xfrm>
              <a:off x="0" y="0"/>
              <a:ext cx="1278602" cy="1278602"/>
            </a:xfrm>
            <a:prstGeom prst="ellipse">
              <a:avLst/>
            </a:pr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/>
              </a:pPr>
              <a:endParaRPr/>
            </a:p>
          </p:txBody>
        </p:sp>
        <p:sp>
          <p:nvSpPr>
            <p:cNvPr id="418" name="Short"/>
            <p:cNvSpPr txBox="1"/>
            <p:nvPr/>
          </p:nvSpPr>
          <p:spPr>
            <a:xfrm>
              <a:off x="187247" y="236070"/>
              <a:ext cx="904109" cy="92332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/>
              </a:lvl1pPr>
            </a:lstStyle>
            <a:p>
              <a:r>
                <a:rPr lang="en-GB" dirty="0"/>
                <a:t>Antivirus software &amp; firewalls on case work devices</a:t>
              </a:r>
              <a:endParaRPr dirty="0"/>
            </a:p>
          </p:txBody>
        </p:sp>
      </p:grpSp>
      <p:grpSp>
        <p:nvGrpSpPr>
          <p:cNvPr id="2" name="Oval 70">
            <a:extLst>
              <a:ext uri="{FF2B5EF4-FFF2-40B4-BE49-F238E27FC236}">
                <a16:creationId xmlns:a16="http://schemas.microsoft.com/office/drawing/2014/main" id="{C496CE90-91F6-4FE3-C32E-8DF7E224A6CE}"/>
              </a:ext>
            </a:extLst>
          </p:cNvPr>
          <p:cNvGrpSpPr/>
          <p:nvPr/>
        </p:nvGrpSpPr>
        <p:grpSpPr>
          <a:xfrm>
            <a:off x="5631505" y="3467090"/>
            <a:ext cx="1278604" cy="1278604"/>
            <a:chOff x="0" y="0"/>
            <a:chExt cx="1278602" cy="1278602"/>
          </a:xfrm>
        </p:grpSpPr>
        <p:sp>
          <p:nvSpPr>
            <p:cNvPr id="3" name="Circle">
              <a:extLst>
                <a:ext uri="{FF2B5EF4-FFF2-40B4-BE49-F238E27FC236}">
                  <a16:creationId xmlns:a16="http://schemas.microsoft.com/office/drawing/2014/main" id="{FA44BFB7-0912-9A84-BBC2-277692769E0A}"/>
                </a:ext>
              </a:extLst>
            </p:cNvPr>
            <p:cNvSpPr/>
            <p:nvPr/>
          </p:nvSpPr>
          <p:spPr>
            <a:xfrm>
              <a:off x="0" y="0"/>
              <a:ext cx="1278602" cy="1278602"/>
            </a:xfrm>
            <a:prstGeom prst="ellipse">
              <a:avLst/>
            </a:pr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/>
              </a:pPr>
              <a:endParaRPr/>
            </a:p>
          </p:txBody>
        </p:sp>
        <p:sp>
          <p:nvSpPr>
            <p:cNvPr id="4" name="Length">
              <a:extLst>
                <a:ext uri="{FF2B5EF4-FFF2-40B4-BE49-F238E27FC236}">
                  <a16:creationId xmlns:a16="http://schemas.microsoft.com/office/drawing/2014/main" id="{8A69711A-CE0B-A800-0DE9-B7FBC34B5AF5}"/>
                </a:ext>
              </a:extLst>
            </p:cNvPr>
            <p:cNvSpPr txBox="1"/>
            <p:nvPr/>
          </p:nvSpPr>
          <p:spPr>
            <a:xfrm>
              <a:off x="187246" y="454635"/>
              <a:ext cx="904109" cy="3693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/>
              </a:lvl1pPr>
            </a:lstStyle>
            <a:p>
              <a:r>
                <a:rPr lang="en-GB" dirty="0"/>
                <a:t>Regular risk assessments</a:t>
              </a:r>
              <a:endParaRPr dirty="0"/>
            </a:p>
          </p:txBody>
        </p:sp>
      </p:grpSp>
      <p:grpSp>
        <p:nvGrpSpPr>
          <p:cNvPr id="5" name="Oval 71">
            <a:extLst>
              <a:ext uri="{FF2B5EF4-FFF2-40B4-BE49-F238E27FC236}">
                <a16:creationId xmlns:a16="http://schemas.microsoft.com/office/drawing/2014/main" id="{DEA64BD4-EB35-8C9E-2083-2C0D842D5EEB}"/>
              </a:ext>
            </a:extLst>
          </p:cNvPr>
          <p:cNvGrpSpPr/>
          <p:nvPr/>
        </p:nvGrpSpPr>
        <p:grpSpPr>
          <a:xfrm>
            <a:off x="4725748" y="1422564"/>
            <a:ext cx="1278604" cy="1278604"/>
            <a:chOff x="0" y="0"/>
            <a:chExt cx="1278602" cy="1278602"/>
          </a:xfrm>
        </p:grpSpPr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568C7ABA-EAA7-4195-D941-E60CD886F6C5}"/>
                </a:ext>
              </a:extLst>
            </p:cNvPr>
            <p:cNvSpPr/>
            <p:nvPr/>
          </p:nvSpPr>
          <p:spPr>
            <a:xfrm>
              <a:off x="0" y="0"/>
              <a:ext cx="1278602" cy="1278602"/>
            </a:xfrm>
            <a:prstGeom prst="ellipse">
              <a:avLst/>
            </a:pr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/>
              </a:pPr>
              <a:endParaRPr/>
            </a:p>
          </p:txBody>
        </p:sp>
        <p:sp>
          <p:nvSpPr>
            <p:cNvPr id="7" name="Model">
              <a:extLst>
                <a:ext uri="{FF2B5EF4-FFF2-40B4-BE49-F238E27FC236}">
                  <a16:creationId xmlns:a16="http://schemas.microsoft.com/office/drawing/2014/main" id="{659EFB25-F851-80CD-825E-19DA2381495E}"/>
                </a:ext>
              </a:extLst>
            </p:cNvPr>
            <p:cNvSpPr txBox="1"/>
            <p:nvPr/>
          </p:nvSpPr>
          <p:spPr>
            <a:xfrm>
              <a:off x="62420" y="360304"/>
              <a:ext cx="1153762" cy="553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/>
              </a:lvl1pPr>
            </a:lstStyle>
            <a:p>
              <a:r>
                <a:rPr lang="en-GB" dirty="0"/>
                <a:t>Strong authentication controls</a:t>
              </a:r>
              <a:endParaRPr dirty="0"/>
            </a:p>
          </p:txBody>
        </p:sp>
      </p:grpSp>
      <p:grpSp>
        <p:nvGrpSpPr>
          <p:cNvPr id="8" name="Oval 74">
            <a:extLst>
              <a:ext uri="{FF2B5EF4-FFF2-40B4-BE49-F238E27FC236}">
                <a16:creationId xmlns:a16="http://schemas.microsoft.com/office/drawing/2014/main" id="{D8816D54-9058-6561-9926-ECDEC0B69A24}"/>
              </a:ext>
            </a:extLst>
          </p:cNvPr>
          <p:cNvGrpSpPr/>
          <p:nvPr/>
        </p:nvGrpSpPr>
        <p:grpSpPr>
          <a:xfrm>
            <a:off x="8100899" y="4940947"/>
            <a:ext cx="1278604" cy="1278604"/>
            <a:chOff x="0" y="0"/>
            <a:chExt cx="1278602" cy="1278602"/>
          </a:xfrm>
        </p:grpSpPr>
        <p:sp>
          <p:nvSpPr>
            <p:cNvPr id="9" name="Circle">
              <a:extLst>
                <a:ext uri="{FF2B5EF4-FFF2-40B4-BE49-F238E27FC236}">
                  <a16:creationId xmlns:a16="http://schemas.microsoft.com/office/drawing/2014/main" id="{63E35508-2782-51E0-3B91-1243BDA4E0CF}"/>
                </a:ext>
              </a:extLst>
            </p:cNvPr>
            <p:cNvSpPr/>
            <p:nvPr/>
          </p:nvSpPr>
          <p:spPr>
            <a:xfrm>
              <a:off x="0" y="0"/>
              <a:ext cx="1278602" cy="1278602"/>
            </a:xfrm>
            <a:prstGeom prst="ellipse">
              <a:avLst/>
            </a:pr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/>
              </a:pPr>
              <a:endParaRPr/>
            </a:p>
          </p:txBody>
        </p:sp>
        <p:sp>
          <p:nvSpPr>
            <p:cNvPr id="10" name="Organise">
              <a:extLst>
                <a:ext uri="{FF2B5EF4-FFF2-40B4-BE49-F238E27FC236}">
                  <a16:creationId xmlns:a16="http://schemas.microsoft.com/office/drawing/2014/main" id="{CC8C3013-91C4-E896-8545-73F665848ED9}"/>
                </a:ext>
              </a:extLst>
            </p:cNvPr>
            <p:cNvSpPr txBox="1"/>
            <p:nvPr/>
          </p:nvSpPr>
          <p:spPr>
            <a:xfrm>
              <a:off x="57554" y="385752"/>
              <a:ext cx="1221048" cy="553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/>
              </a:lvl1pPr>
            </a:lstStyle>
            <a:p>
              <a:r>
                <a:rPr lang="en-GB" dirty="0"/>
                <a:t>Avoid opening unexpected links/attachments</a:t>
              </a:r>
              <a:endParaRPr dirty="0"/>
            </a:p>
          </p:txBody>
        </p:sp>
      </p:grpSp>
      <p:pic>
        <p:nvPicPr>
          <p:cNvPr id="20" name="Graphic 19" descr="Warning outline">
            <a:extLst>
              <a:ext uri="{FF2B5EF4-FFF2-40B4-BE49-F238E27FC236}">
                <a16:creationId xmlns:a16="http://schemas.microsoft.com/office/drawing/2014/main" id="{51A25C78-F959-BBB2-004B-A5BB63899F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99217" y="3749826"/>
            <a:ext cx="2382242" cy="238224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0"/>
          <p:cNvSpPr/>
          <p:nvPr/>
        </p:nvSpPr>
        <p:spPr>
          <a:xfrm>
            <a:off x="0" y="0"/>
            <a:ext cx="12192000" cy="270000"/>
          </a:xfrm>
          <a:prstGeom prst="rect">
            <a:avLst/>
          </a:prstGeom>
          <a:solidFill>
            <a:srgbClr val="F9DE35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10"/>
          <p:cNvSpPr/>
          <p:nvPr/>
        </p:nvSpPr>
        <p:spPr>
          <a:xfrm>
            <a:off x="0" y="535405"/>
            <a:ext cx="681320" cy="270001"/>
          </a:xfrm>
          <a:prstGeom prst="rect">
            <a:avLst/>
          </a:prstGeom>
          <a:solidFill>
            <a:srgbClr val="F9DE35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10"/>
          <p:cNvSpPr/>
          <p:nvPr/>
        </p:nvSpPr>
        <p:spPr>
          <a:xfrm>
            <a:off x="0" y="1070810"/>
            <a:ext cx="12192000" cy="270001"/>
          </a:xfrm>
          <a:prstGeom prst="rect">
            <a:avLst/>
          </a:prstGeom>
          <a:solidFill>
            <a:srgbClr val="F9DE35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10"/>
          <p:cNvSpPr txBox="1"/>
          <p:nvPr/>
        </p:nvSpPr>
        <p:spPr>
          <a:xfrm>
            <a:off x="800078" y="414439"/>
            <a:ext cx="8336328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SAFE COMMUNICATION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3" name="Google Shape;273;p10"/>
          <p:cNvSpPr/>
          <p:nvPr/>
        </p:nvSpPr>
        <p:spPr>
          <a:xfrm>
            <a:off x="4572000" y="554236"/>
            <a:ext cx="5598993" cy="269999"/>
          </a:xfrm>
          <a:prstGeom prst="rect">
            <a:avLst/>
          </a:prstGeom>
          <a:solidFill>
            <a:srgbClr val="F9DE35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4" name="Google Shape;274;p10" descr="Imagem 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24034" y="423363"/>
            <a:ext cx="1473200" cy="488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268;p10" descr="Imagem 19">
            <a:extLst>
              <a:ext uri="{FF2B5EF4-FFF2-40B4-BE49-F238E27FC236}">
                <a16:creationId xmlns:a16="http://schemas.microsoft.com/office/drawing/2014/main" id="{406AA9B1-9BF2-CC69-3BF5-2B60BD415B6E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t="18935" b="18935"/>
          <a:stretch/>
        </p:blipFill>
        <p:spPr>
          <a:xfrm>
            <a:off x="-133350" y="1221856"/>
            <a:ext cx="12351813" cy="5677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290;p10">
            <a:extLst>
              <a:ext uri="{FF2B5EF4-FFF2-40B4-BE49-F238E27FC236}">
                <a16:creationId xmlns:a16="http://schemas.microsoft.com/office/drawing/2014/main" id="{C2C3458E-9ABB-51AA-8C9C-68B12DCC3E18}"/>
              </a:ext>
            </a:extLst>
          </p:cNvPr>
          <p:cNvSpPr/>
          <p:nvPr/>
        </p:nvSpPr>
        <p:spPr>
          <a:xfrm>
            <a:off x="6378049" y="3868879"/>
            <a:ext cx="3077738" cy="803565"/>
          </a:xfrm>
          <a:prstGeom prst="rect">
            <a:avLst/>
          </a:prstGeom>
          <a:noFill/>
          <a:ln w="12700" cap="flat" cmpd="sng">
            <a:solidFill>
              <a:srgbClr val="05B05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291;p10">
            <a:extLst>
              <a:ext uri="{FF2B5EF4-FFF2-40B4-BE49-F238E27FC236}">
                <a16:creationId xmlns:a16="http://schemas.microsoft.com/office/drawing/2014/main" id="{AE13BA6D-B5EE-D24F-55BA-F3E15DD4F747}"/>
              </a:ext>
            </a:extLst>
          </p:cNvPr>
          <p:cNvSpPr/>
          <p:nvPr/>
        </p:nvSpPr>
        <p:spPr>
          <a:xfrm>
            <a:off x="6500713" y="3761791"/>
            <a:ext cx="2832411" cy="803565"/>
          </a:xfrm>
          <a:prstGeom prst="rect">
            <a:avLst/>
          </a:prstGeom>
          <a:solidFill>
            <a:srgbClr val="F9DE35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292;p10">
            <a:extLst>
              <a:ext uri="{FF2B5EF4-FFF2-40B4-BE49-F238E27FC236}">
                <a16:creationId xmlns:a16="http://schemas.microsoft.com/office/drawing/2014/main" id="{2F3674D3-8EA4-BB5D-5614-05C38637367E}"/>
              </a:ext>
            </a:extLst>
          </p:cNvPr>
          <p:cNvSpPr txBox="1"/>
          <p:nvPr/>
        </p:nvSpPr>
        <p:spPr>
          <a:xfrm>
            <a:off x="6976343" y="3823390"/>
            <a:ext cx="1881149" cy="677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1900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Use of E</a:t>
            </a:r>
            <a:r>
              <a:rPr lang="en-US" sz="19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ncrypted </a:t>
            </a:r>
            <a:r>
              <a:rPr lang="en-US" sz="1900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P</a:t>
            </a:r>
            <a:r>
              <a:rPr lang="en-US" sz="19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latforms</a:t>
            </a:r>
            <a:endParaRPr sz="1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Google Shape;293;p10">
            <a:extLst>
              <a:ext uri="{FF2B5EF4-FFF2-40B4-BE49-F238E27FC236}">
                <a16:creationId xmlns:a16="http://schemas.microsoft.com/office/drawing/2014/main" id="{92DC1AAE-2DD7-CEC7-8E01-88A22D7BB0D6}"/>
              </a:ext>
            </a:extLst>
          </p:cNvPr>
          <p:cNvSpPr/>
          <p:nvPr/>
        </p:nvSpPr>
        <p:spPr>
          <a:xfrm>
            <a:off x="2714659" y="3868879"/>
            <a:ext cx="3077739" cy="803565"/>
          </a:xfrm>
          <a:prstGeom prst="rect">
            <a:avLst/>
          </a:prstGeom>
          <a:noFill/>
          <a:ln w="12700" cap="flat" cmpd="sng">
            <a:solidFill>
              <a:srgbClr val="05B05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294;p10">
            <a:extLst>
              <a:ext uri="{FF2B5EF4-FFF2-40B4-BE49-F238E27FC236}">
                <a16:creationId xmlns:a16="http://schemas.microsoft.com/office/drawing/2014/main" id="{15FB43B6-4894-1674-4B5A-C5059501431A}"/>
              </a:ext>
            </a:extLst>
          </p:cNvPr>
          <p:cNvSpPr/>
          <p:nvPr/>
        </p:nvSpPr>
        <p:spPr>
          <a:xfrm>
            <a:off x="2858875" y="3730960"/>
            <a:ext cx="2832411" cy="803565"/>
          </a:xfrm>
          <a:prstGeom prst="rect">
            <a:avLst/>
          </a:prstGeom>
          <a:solidFill>
            <a:srgbClr val="F9DE35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295;p10">
            <a:extLst>
              <a:ext uri="{FF2B5EF4-FFF2-40B4-BE49-F238E27FC236}">
                <a16:creationId xmlns:a16="http://schemas.microsoft.com/office/drawing/2014/main" id="{42CED1AE-9DD3-F219-6DE7-9497D652D05E}"/>
              </a:ext>
            </a:extLst>
          </p:cNvPr>
          <p:cNvSpPr txBox="1"/>
          <p:nvPr/>
        </p:nvSpPr>
        <p:spPr>
          <a:xfrm>
            <a:off x="3106155" y="3809651"/>
            <a:ext cx="2304937" cy="677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19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Confidentiality Notices</a:t>
            </a:r>
            <a:endParaRPr sz="1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Google Shape;296;p10">
            <a:extLst>
              <a:ext uri="{FF2B5EF4-FFF2-40B4-BE49-F238E27FC236}">
                <a16:creationId xmlns:a16="http://schemas.microsoft.com/office/drawing/2014/main" id="{E89C48C5-548E-2901-92F9-04A1F00236DB}"/>
              </a:ext>
            </a:extLst>
          </p:cNvPr>
          <p:cNvSpPr/>
          <p:nvPr/>
        </p:nvSpPr>
        <p:spPr>
          <a:xfrm>
            <a:off x="2714659" y="5021725"/>
            <a:ext cx="3077738" cy="803565"/>
          </a:xfrm>
          <a:prstGeom prst="rect">
            <a:avLst/>
          </a:prstGeom>
          <a:noFill/>
          <a:ln w="12700" cap="flat" cmpd="sng">
            <a:solidFill>
              <a:srgbClr val="05B05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297;p10">
            <a:extLst>
              <a:ext uri="{FF2B5EF4-FFF2-40B4-BE49-F238E27FC236}">
                <a16:creationId xmlns:a16="http://schemas.microsoft.com/office/drawing/2014/main" id="{BC85CDBD-95B4-FD9F-B111-777BDEF43EA7}"/>
              </a:ext>
            </a:extLst>
          </p:cNvPr>
          <p:cNvSpPr/>
          <p:nvPr/>
        </p:nvSpPr>
        <p:spPr>
          <a:xfrm>
            <a:off x="2858874" y="4860374"/>
            <a:ext cx="2832411" cy="803565"/>
          </a:xfrm>
          <a:prstGeom prst="rect">
            <a:avLst/>
          </a:prstGeom>
          <a:solidFill>
            <a:srgbClr val="F9DE35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Retângulo 47">
            <a:extLst>
              <a:ext uri="{FF2B5EF4-FFF2-40B4-BE49-F238E27FC236}">
                <a16:creationId xmlns:a16="http://schemas.microsoft.com/office/drawing/2014/main" id="{08285E06-4689-64C3-994A-EEAE9E175DC7}"/>
              </a:ext>
            </a:extLst>
          </p:cNvPr>
          <p:cNvSpPr/>
          <p:nvPr/>
        </p:nvSpPr>
        <p:spPr>
          <a:xfrm>
            <a:off x="2858875" y="2894429"/>
            <a:ext cx="6474249" cy="625169"/>
          </a:xfrm>
          <a:prstGeom prst="rect">
            <a:avLst/>
          </a:prstGeom>
          <a:solidFill>
            <a:srgbClr val="05B05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r>
              <a:rPr lang="en-GB" sz="2200" b="1" dirty="0">
                <a:solidFill>
                  <a:schemeClr val="bg1"/>
                </a:solidFill>
              </a:rPr>
              <a:t>GENERAL PRACTICE FOR INFORMATION SHARING</a:t>
            </a:r>
            <a:endParaRPr sz="2200" b="1" dirty="0">
              <a:solidFill>
                <a:schemeClr val="bg1"/>
              </a:solidFill>
            </a:endParaRPr>
          </a:p>
        </p:txBody>
      </p:sp>
      <p:sp>
        <p:nvSpPr>
          <p:cNvPr id="14" name="Google Shape;298;p10">
            <a:extLst>
              <a:ext uri="{FF2B5EF4-FFF2-40B4-BE49-F238E27FC236}">
                <a16:creationId xmlns:a16="http://schemas.microsoft.com/office/drawing/2014/main" id="{BEF13D04-A68A-ECC9-EFB4-C0FC0AC866E6}"/>
              </a:ext>
            </a:extLst>
          </p:cNvPr>
          <p:cNvSpPr txBox="1"/>
          <p:nvPr/>
        </p:nvSpPr>
        <p:spPr>
          <a:xfrm>
            <a:off x="2837322" y="4956093"/>
            <a:ext cx="2832411" cy="677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19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Caution when accessing links/attachments </a:t>
            </a:r>
            <a:endParaRPr sz="1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Google Shape;296;p10">
            <a:extLst>
              <a:ext uri="{FF2B5EF4-FFF2-40B4-BE49-F238E27FC236}">
                <a16:creationId xmlns:a16="http://schemas.microsoft.com/office/drawing/2014/main" id="{5CA17F55-6AEA-2771-34CF-3772D8138C57}"/>
              </a:ext>
            </a:extLst>
          </p:cNvPr>
          <p:cNvSpPr/>
          <p:nvPr/>
        </p:nvSpPr>
        <p:spPr>
          <a:xfrm>
            <a:off x="6378048" y="5021725"/>
            <a:ext cx="3077738" cy="803565"/>
          </a:xfrm>
          <a:prstGeom prst="rect">
            <a:avLst/>
          </a:prstGeom>
          <a:noFill/>
          <a:ln w="12700" cap="flat" cmpd="sng">
            <a:solidFill>
              <a:srgbClr val="05B05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297;p10">
            <a:extLst>
              <a:ext uri="{FF2B5EF4-FFF2-40B4-BE49-F238E27FC236}">
                <a16:creationId xmlns:a16="http://schemas.microsoft.com/office/drawing/2014/main" id="{7B70191B-5135-98BD-0378-E39B3757C421}"/>
              </a:ext>
            </a:extLst>
          </p:cNvPr>
          <p:cNvSpPr/>
          <p:nvPr/>
        </p:nvSpPr>
        <p:spPr>
          <a:xfrm>
            <a:off x="6500711" y="4860374"/>
            <a:ext cx="2832411" cy="803565"/>
          </a:xfrm>
          <a:prstGeom prst="rect">
            <a:avLst/>
          </a:prstGeom>
          <a:solidFill>
            <a:srgbClr val="F9DE35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298;p10">
            <a:extLst>
              <a:ext uri="{FF2B5EF4-FFF2-40B4-BE49-F238E27FC236}">
                <a16:creationId xmlns:a16="http://schemas.microsoft.com/office/drawing/2014/main" id="{6E07E20A-1A83-ADA7-9ECB-0D0F4453D1BF}"/>
              </a:ext>
            </a:extLst>
          </p:cNvPr>
          <p:cNvSpPr txBox="1"/>
          <p:nvPr/>
        </p:nvSpPr>
        <p:spPr>
          <a:xfrm>
            <a:off x="6718615" y="4956093"/>
            <a:ext cx="2396602" cy="677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1900" b="0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Information-Sharing Agreements (ISA)</a:t>
            </a:r>
            <a:endParaRPr sz="1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1">
            <a:extLst>
              <a:ext uri="{FF2B5EF4-FFF2-40B4-BE49-F238E27FC236}">
                <a16:creationId xmlns:a16="http://schemas.microsoft.com/office/drawing/2014/main" id="{5F19DE7F-B599-7201-AEEF-62268B52F4E0}"/>
              </a:ext>
            </a:extLst>
          </p:cNvPr>
          <p:cNvGrpSpPr/>
          <p:nvPr/>
        </p:nvGrpSpPr>
        <p:grpSpPr>
          <a:xfrm>
            <a:off x="2060189" y="2625438"/>
            <a:ext cx="3300765" cy="4152724"/>
            <a:chOff x="-1" y="-1"/>
            <a:chExt cx="3300764" cy="4152722"/>
          </a:xfrm>
        </p:grpSpPr>
        <p:sp>
          <p:nvSpPr>
            <p:cNvPr id="5" name="Retângulo 34">
              <a:extLst>
                <a:ext uri="{FF2B5EF4-FFF2-40B4-BE49-F238E27FC236}">
                  <a16:creationId xmlns:a16="http://schemas.microsoft.com/office/drawing/2014/main" id="{C8B1C208-B893-6AAA-F411-BEFF2E0C03E6}"/>
                </a:ext>
              </a:extLst>
            </p:cNvPr>
            <p:cNvSpPr/>
            <p:nvPr/>
          </p:nvSpPr>
          <p:spPr>
            <a:xfrm>
              <a:off x="-1" y="132620"/>
              <a:ext cx="3300764" cy="803565"/>
            </a:xfrm>
            <a:prstGeom prst="rect">
              <a:avLst/>
            </a:prstGeom>
            <a:noFill/>
            <a:ln w="12700" cap="flat">
              <a:solidFill>
                <a:srgbClr val="05B05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6" name="Retângulo 21">
              <a:extLst>
                <a:ext uri="{FF2B5EF4-FFF2-40B4-BE49-F238E27FC236}">
                  <a16:creationId xmlns:a16="http://schemas.microsoft.com/office/drawing/2014/main" id="{59CD76D4-6C80-ADE6-069D-B6BD9D6D44D6}"/>
                </a:ext>
              </a:extLst>
            </p:cNvPr>
            <p:cNvSpPr/>
            <p:nvPr/>
          </p:nvSpPr>
          <p:spPr>
            <a:xfrm>
              <a:off x="133813" y="-1"/>
              <a:ext cx="3033134" cy="803565"/>
            </a:xfrm>
            <a:prstGeom prst="rect">
              <a:avLst/>
            </a:pr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Retângulo 31">
              <a:extLst>
                <a:ext uri="{FF2B5EF4-FFF2-40B4-BE49-F238E27FC236}">
                  <a16:creationId xmlns:a16="http://schemas.microsoft.com/office/drawing/2014/main" id="{FC47167D-C596-A2A8-07B1-F358CBF4E6EB}"/>
                </a:ext>
              </a:extLst>
            </p:cNvPr>
            <p:cNvSpPr txBox="1"/>
            <p:nvPr/>
          </p:nvSpPr>
          <p:spPr>
            <a:xfrm>
              <a:off x="411945" y="201726"/>
              <a:ext cx="2447142" cy="4001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000"/>
              </a:lvl1pPr>
            </a:lstStyle>
            <a:p>
              <a:r>
                <a:rPr lang="en-GB" dirty="0"/>
                <a:t>End-to-end encryption</a:t>
              </a:r>
              <a:endParaRPr dirty="0"/>
            </a:p>
          </p:txBody>
        </p:sp>
        <p:sp>
          <p:nvSpPr>
            <p:cNvPr id="8" name="Retângulo 35">
              <a:extLst>
                <a:ext uri="{FF2B5EF4-FFF2-40B4-BE49-F238E27FC236}">
                  <a16:creationId xmlns:a16="http://schemas.microsoft.com/office/drawing/2014/main" id="{B29D9312-F3D2-FA3B-4C7C-17BC1BA61608}"/>
                </a:ext>
              </a:extLst>
            </p:cNvPr>
            <p:cNvSpPr/>
            <p:nvPr/>
          </p:nvSpPr>
          <p:spPr>
            <a:xfrm>
              <a:off x="-1" y="1197626"/>
              <a:ext cx="3300764" cy="803565"/>
            </a:xfrm>
            <a:prstGeom prst="rect">
              <a:avLst/>
            </a:prstGeom>
            <a:noFill/>
            <a:ln w="12700" cap="flat">
              <a:solidFill>
                <a:srgbClr val="05B05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Retângulo 36">
              <a:extLst>
                <a:ext uri="{FF2B5EF4-FFF2-40B4-BE49-F238E27FC236}">
                  <a16:creationId xmlns:a16="http://schemas.microsoft.com/office/drawing/2014/main" id="{A4F03DC5-A860-143B-17F8-405A445C1DB3}"/>
                </a:ext>
              </a:extLst>
            </p:cNvPr>
            <p:cNvSpPr/>
            <p:nvPr/>
          </p:nvSpPr>
          <p:spPr>
            <a:xfrm>
              <a:off x="133813" y="1065005"/>
              <a:ext cx="3033134" cy="803565"/>
            </a:xfrm>
            <a:prstGeom prst="rect">
              <a:avLst/>
            </a:pr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Retângulo 37">
              <a:extLst>
                <a:ext uri="{FF2B5EF4-FFF2-40B4-BE49-F238E27FC236}">
                  <a16:creationId xmlns:a16="http://schemas.microsoft.com/office/drawing/2014/main" id="{0CCBB9AC-C673-4CEF-771D-BA23A6E16C7D}"/>
                </a:ext>
              </a:extLst>
            </p:cNvPr>
            <p:cNvSpPr txBox="1"/>
            <p:nvPr/>
          </p:nvSpPr>
          <p:spPr>
            <a:xfrm>
              <a:off x="251645" y="1266732"/>
              <a:ext cx="2767742" cy="4001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000"/>
              </a:lvl1pPr>
            </a:lstStyle>
            <a:p>
              <a:r>
                <a:rPr lang="en-GB" dirty="0"/>
                <a:t>Zoom meeting passwords</a:t>
              </a:r>
              <a:endParaRPr dirty="0"/>
            </a:p>
          </p:txBody>
        </p:sp>
        <p:sp>
          <p:nvSpPr>
            <p:cNvPr id="11" name="Retângulo 38">
              <a:extLst>
                <a:ext uri="{FF2B5EF4-FFF2-40B4-BE49-F238E27FC236}">
                  <a16:creationId xmlns:a16="http://schemas.microsoft.com/office/drawing/2014/main" id="{FCBE64E0-DE42-59A9-1928-3CF678F90814}"/>
                </a:ext>
              </a:extLst>
            </p:cNvPr>
            <p:cNvSpPr/>
            <p:nvPr/>
          </p:nvSpPr>
          <p:spPr>
            <a:xfrm>
              <a:off x="-1" y="2273391"/>
              <a:ext cx="3300764" cy="803565"/>
            </a:xfrm>
            <a:prstGeom prst="rect">
              <a:avLst/>
            </a:prstGeom>
            <a:noFill/>
            <a:ln w="12700" cap="flat">
              <a:solidFill>
                <a:srgbClr val="05B05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Retângulo 39">
              <a:extLst>
                <a:ext uri="{FF2B5EF4-FFF2-40B4-BE49-F238E27FC236}">
                  <a16:creationId xmlns:a16="http://schemas.microsoft.com/office/drawing/2014/main" id="{432606D7-B517-2384-0360-944C49FF3799}"/>
                </a:ext>
              </a:extLst>
            </p:cNvPr>
            <p:cNvSpPr/>
            <p:nvPr/>
          </p:nvSpPr>
          <p:spPr>
            <a:xfrm>
              <a:off x="133813" y="2140770"/>
              <a:ext cx="3033134" cy="803565"/>
            </a:xfrm>
            <a:prstGeom prst="rect">
              <a:avLst/>
            </a:pr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Retângulo 40">
              <a:extLst>
                <a:ext uri="{FF2B5EF4-FFF2-40B4-BE49-F238E27FC236}">
                  <a16:creationId xmlns:a16="http://schemas.microsoft.com/office/drawing/2014/main" id="{58BF6734-D790-C960-DD0A-5F590A19A16C}"/>
                </a:ext>
              </a:extLst>
            </p:cNvPr>
            <p:cNvSpPr txBox="1"/>
            <p:nvPr/>
          </p:nvSpPr>
          <p:spPr>
            <a:xfrm>
              <a:off x="211570" y="2342497"/>
              <a:ext cx="2847892" cy="4001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000"/>
              </a:lvl1pPr>
            </a:lstStyle>
            <a:p>
              <a:r>
                <a:rPr lang="en-GB" dirty="0"/>
                <a:t>Secure messaging systems</a:t>
              </a:r>
              <a:endParaRPr dirty="0"/>
            </a:p>
          </p:txBody>
        </p:sp>
        <p:sp>
          <p:nvSpPr>
            <p:cNvPr id="14" name="Retângulo 41">
              <a:extLst>
                <a:ext uri="{FF2B5EF4-FFF2-40B4-BE49-F238E27FC236}">
                  <a16:creationId xmlns:a16="http://schemas.microsoft.com/office/drawing/2014/main" id="{89BEF5F1-8880-201F-57F3-8F163534D057}"/>
                </a:ext>
              </a:extLst>
            </p:cNvPr>
            <p:cNvSpPr/>
            <p:nvPr/>
          </p:nvSpPr>
          <p:spPr>
            <a:xfrm>
              <a:off x="-1" y="3349157"/>
              <a:ext cx="3300764" cy="803564"/>
            </a:xfrm>
            <a:prstGeom prst="rect">
              <a:avLst/>
            </a:prstGeom>
            <a:noFill/>
            <a:ln w="12700" cap="flat">
              <a:solidFill>
                <a:srgbClr val="05B05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Retângulo 42">
              <a:extLst>
                <a:ext uri="{FF2B5EF4-FFF2-40B4-BE49-F238E27FC236}">
                  <a16:creationId xmlns:a16="http://schemas.microsoft.com/office/drawing/2014/main" id="{28F06AFA-4313-E766-4BFE-8D611957D522}"/>
                </a:ext>
              </a:extLst>
            </p:cNvPr>
            <p:cNvSpPr/>
            <p:nvPr/>
          </p:nvSpPr>
          <p:spPr>
            <a:xfrm>
              <a:off x="133813" y="3216536"/>
              <a:ext cx="3033134" cy="803564"/>
            </a:xfrm>
            <a:prstGeom prst="rect">
              <a:avLst/>
            </a:pr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Retângulo 43">
              <a:extLst>
                <a:ext uri="{FF2B5EF4-FFF2-40B4-BE49-F238E27FC236}">
                  <a16:creationId xmlns:a16="http://schemas.microsoft.com/office/drawing/2014/main" id="{E14A0FCD-4DDA-897E-DC32-C5AEA0E2F0E2}"/>
                </a:ext>
              </a:extLst>
            </p:cNvPr>
            <p:cNvSpPr txBox="1"/>
            <p:nvPr/>
          </p:nvSpPr>
          <p:spPr>
            <a:xfrm>
              <a:off x="430378" y="3418262"/>
              <a:ext cx="2410272" cy="4001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000"/>
              </a:lvl1pPr>
            </a:lstStyle>
            <a:p>
              <a:r>
                <a:rPr lang="en-GB" dirty="0"/>
                <a:t>Face-to-face meetings</a:t>
              </a:r>
              <a:endParaRPr dirty="0"/>
            </a:p>
          </p:txBody>
        </p:sp>
      </p:grpSp>
      <p:sp>
        <p:nvSpPr>
          <p:cNvPr id="17" name="Retângulo 8">
            <a:extLst>
              <a:ext uri="{FF2B5EF4-FFF2-40B4-BE49-F238E27FC236}">
                <a16:creationId xmlns:a16="http://schemas.microsoft.com/office/drawing/2014/main" id="{1D3360F4-4022-E812-2C9B-787456DCB8F1}"/>
              </a:ext>
            </a:extLst>
          </p:cNvPr>
          <p:cNvSpPr/>
          <p:nvPr/>
        </p:nvSpPr>
        <p:spPr>
          <a:xfrm>
            <a:off x="0" y="0"/>
            <a:ext cx="12192000" cy="270000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Retângulo 11">
            <a:extLst>
              <a:ext uri="{FF2B5EF4-FFF2-40B4-BE49-F238E27FC236}">
                <a16:creationId xmlns:a16="http://schemas.microsoft.com/office/drawing/2014/main" id="{494ED925-5FA1-B7AF-1E52-9B0629A73D9A}"/>
              </a:ext>
            </a:extLst>
          </p:cNvPr>
          <p:cNvSpPr/>
          <p:nvPr/>
        </p:nvSpPr>
        <p:spPr>
          <a:xfrm>
            <a:off x="0" y="535405"/>
            <a:ext cx="68132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Retângulo 12">
            <a:extLst>
              <a:ext uri="{FF2B5EF4-FFF2-40B4-BE49-F238E27FC236}">
                <a16:creationId xmlns:a16="http://schemas.microsoft.com/office/drawing/2014/main" id="{24BA5CDC-4C87-5CC8-878C-476FB84F7F97}"/>
              </a:ext>
            </a:extLst>
          </p:cNvPr>
          <p:cNvSpPr/>
          <p:nvPr/>
        </p:nvSpPr>
        <p:spPr>
          <a:xfrm>
            <a:off x="0" y="1070810"/>
            <a:ext cx="1219200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CaixaDeTexto 6">
            <a:extLst>
              <a:ext uri="{FF2B5EF4-FFF2-40B4-BE49-F238E27FC236}">
                <a16:creationId xmlns:a16="http://schemas.microsoft.com/office/drawing/2014/main" id="{623CDFD3-BFAE-E4F7-1C88-1F535C9D4850}"/>
              </a:ext>
            </a:extLst>
          </p:cNvPr>
          <p:cNvSpPr txBox="1"/>
          <p:nvPr/>
        </p:nvSpPr>
        <p:spPr>
          <a:xfrm>
            <a:off x="800077" y="413401"/>
            <a:ext cx="5227209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2800" b="1"/>
            </a:lvl1pPr>
          </a:lstStyle>
          <a:p>
            <a:r>
              <a:rPr lang="en-GB" dirty="0"/>
              <a:t>ENHANCED SECURITY MEASURES</a:t>
            </a:r>
            <a:endParaRPr dirty="0"/>
          </a:p>
        </p:txBody>
      </p:sp>
      <p:sp>
        <p:nvSpPr>
          <p:cNvPr id="21" name="Retângulo 13">
            <a:extLst>
              <a:ext uri="{FF2B5EF4-FFF2-40B4-BE49-F238E27FC236}">
                <a16:creationId xmlns:a16="http://schemas.microsoft.com/office/drawing/2014/main" id="{AC4454D2-AD0A-EC32-FCB4-FA105F93929C}"/>
              </a:ext>
            </a:extLst>
          </p:cNvPr>
          <p:cNvSpPr/>
          <p:nvPr/>
        </p:nvSpPr>
        <p:spPr>
          <a:xfrm>
            <a:off x="5886450" y="535405"/>
            <a:ext cx="4401987" cy="263203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2" name="Imagem 18" descr="Imagem 18">
            <a:extLst>
              <a:ext uri="{FF2B5EF4-FFF2-40B4-BE49-F238E27FC236}">
                <a16:creationId xmlns:a16="http://schemas.microsoft.com/office/drawing/2014/main" id="{392CFED4-91DF-05F2-63F6-927B8D9A18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4034" y="423363"/>
            <a:ext cx="1473200" cy="48805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9" name="Agrupar 1">
            <a:extLst>
              <a:ext uri="{FF2B5EF4-FFF2-40B4-BE49-F238E27FC236}">
                <a16:creationId xmlns:a16="http://schemas.microsoft.com/office/drawing/2014/main" id="{024540F9-05D3-675A-EB01-AE2F81E050A3}"/>
              </a:ext>
            </a:extLst>
          </p:cNvPr>
          <p:cNvGrpSpPr/>
          <p:nvPr/>
        </p:nvGrpSpPr>
        <p:grpSpPr>
          <a:xfrm>
            <a:off x="6810612" y="2620971"/>
            <a:ext cx="3341631" cy="4152724"/>
            <a:chOff x="-20436" y="-1"/>
            <a:chExt cx="3341630" cy="4152722"/>
          </a:xfrm>
        </p:grpSpPr>
        <p:sp>
          <p:nvSpPr>
            <p:cNvPr id="30" name="Retângulo 34">
              <a:extLst>
                <a:ext uri="{FF2B5EF4-FFF2-40B4-BE49-F238E27FC236}">
                  <a16:creationId xmlns:a16="http://schemas.microsoft.com/office/drawing/2014/main" id="{D4A533BF-3989-03E5-C235-7BE320FFD322}"/>
                </a:ext>
              </a:extLst>
            </p:cNvPr>
            <p:cNvSpPr/>
            <p:nvPr/>
          </p:nvSpPr>
          <p:spPr>
            <a:xfrm>
              <a:off x="-1" y="132620"/>
              <a:ext cx="3300764" cy="803565"/>
            </a:xfrm>
            <a:prstGeom prst="rect">
              <a:avLst/>
            </a:prstGeom>
            <a:noFill/>
            <a:ln w="12700" cap="flat">
              <a:solidFill>
                <a:srgbClr val="05B05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Retângulo 21">
              <a:extLst>
                <a:ext uri="{FF2B5EF4-FFF2-40B4-BE49-F238E27FC236}">
                  <a16:creationId xmlns:a16="http://schemas.microsoft.com/office/drawing/2014/main" id="{A674B7D6-9B53-270F-3DAD-D80949CB39B7}"/>
                </a:ext>
              </a:extLst>
            </p:cNvPr>
            <p:cNvSpPr/>
            <p:nvPr/>
          </p:nvSpPr>
          <p:spPr>
            <a:xfrm>
              <a:off x="133813" y="-1"/>
              <a:ext cx="3033134" cy="803565"/>
            </a:xfrm>
            <a:prstGeom prst="rect">
              <a:avLst/>
            </a:pr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Retângulo 31">
              <a:extLst>
                <a:ext uri="{FF2B5EF4-FFF2-40B4-BE49-F238E27FC236}">
                  <a16:creationId xmlns:a16="http://schemas.microsoft.com/office/drawing/2014/main" id="{04812396-B4CB-DD72-6ED0-A28ABD98D02E}"/>
                </a:ext>
              </a:extLst>
            </p:cNvPr>
            <p:cNvSpPr txBox="1"/>
            <p:nvPr/>
          </p:nvSpPr>
          <p:spPr>
            <a:xfrm>
              <a:off x="-14871" y="50551"/>
              <a:ext cx="3300764" cy="707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/>
              </a:lvl1pPr>
            </a:lstStyle>
            <a:p>
              <a:r>
                <a:rPr lang="en-GB" dirty="0"/>
                <a:t>Printouts of confidential documents</a:t>
              </a:r>
              <a:endParaRPr dirty="0"/>
            </a:p>
          </p:txBody>
        </p:sp>
        <p:sp>
          <p:nvSpPr>
            <p:cNvPr id="33" name="Retângulo 35">
              <a:extLst>
                <a:ext uri="{FF2B5EF4-FFF2-40B4-BE49-F238E27FC236}">
                  <a16:creationId xmlns:a16="http://schemas.microsoft.com/office/drawing/2014/main" id="{1735C82C-ED6D-B677-98F6-7D0DFD85354D}"/>
                </a:ext>
              </a:extLst>
            </p:cNvPr>
            <p:cNvSpPr/>
            <p:nvPr/>
          </p:nvSpPr>
          <p:spPr>
            <a:xfrm>
              <a:off x="-1" y="1197626"/>
              <a:ext cx="3300764" cy="803565"/>
            </a:xfrm>
            <a:prstGeom prst="rect">
              <a:avLst/>
            </a:prstGeom>
            <a:noFill/>
            <a:ln w="12700" cap="flat">
              <a:solidFill>
                <a:srgbClr val="05B05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Retângulo 36">
              <a:extLst>
                <a:ext uri="{FF2B5EF4-FFF2-40B4-BE49-F238E27FC236}">
                  <a16:creationId xmlns:a16="http://schemas.microsoft.com/office/drawing/2014/main" id="{23BD4E56-E30A-C288-DC7D-AEB1A1E14BAA}"/>
                </a:ext>
              </a:extLst>
            </p:cNvPr>
            <p:cNvSpPr/>
            <p:nvPr/>
          </p:nvSpPr>
          <p:spPr>
            <a:xfrm>
              <a:off x="133813" y="1065005"/>
              <a:ext cx="3033134" cy="803565"/>
            </a:xfrm>
            <a:prstGeom prst="rect">
              <a:avLst/>
            </a:pr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Retângulo 37">
              <a:extLst>
                <a:ext uri="{FF2B5EF4-FFF2-40B4-BE49-F238E27FC236}">
                  <a16:creationId xmlns:a16="http://schemas.microsoft.com/office/drawing/2014/main" id="{66AD9817-6937-FA98-EEBF-60CF489726D0}"/>
                </a:ext>
              </a:extLst>
            </p:cNvPr>
            <p:cNvSpPr txBox="1"/>
            <p:nvPr/>
          </p:nvSpPr>
          <p:spPr>
            <a:xfrm>
              <a:off x="133813" y="1122225"/>
              <a:ext cx="3033134" cy="707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/>
              </a:lvl1pPr>
            </a:lstStyle>
            <a:p>
              <a:r>
                <a:rPr lang="en-GB" dirty="0"/>
                <a:t>Microsoft document inspector</a:t>
              </a:r>
              <a:endParaRPr dirty="0"/>
            </a:p>
          </p:txBody>
        </p:sp>
        <p:sp>
          <p:nvSpPr>
            <p:cNvPr id="36" name="Retângulo 38">
              <a:extLst>
                <a:ext uri="{FF2B5EF4-FFF2-40B4-BE49-F238E27FC236}">
                  <a16:creationId xmlns:a16="http://schemas.microsoft.com/office/drawing/2014/main" id="{90F1022B-B5C9-D515-8126-A43F5F7D55EA}"/>
                </a:ext>
              </a:extLst>
            </p:cNvPr>
            <p:cNvSpPr/>
            <p:nvPr/>
          </p:nvSpPr>
          <p:spPr>
            <a:xfrm>
              <a:off x="-1" y="2273391"/>
              <a:ext cx="3300764" cy="803565"/>
            </a:xfrm>
            <a:prstGeom prst="rect">
              <a:avLst/>
            </a:prstGeom>
            <a:noFill/>
            <a:ln w="12700" cap="flat">
              <a:solidFill>
                <a:srgbClr val="05B05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Retângulo 39">
              <a:extLst>
                <a:ext uri="{FF2B5EF4-FFF2-40B4-BE49-F238E27FC236}">
                  <a16:creationId xmlns:a16="http://schemas.microsoft.com/office/drawing/2014/main" id="{2EA5B966-8FBF-5598-F5F1-FD1A28158D3F}"/>
                </a:ext>
              </a:extLst>
            </p:cNvPr>
            <p:cNvSpPr/>
            <p:nvPr/>
          </p:nvSpPr>
          <p:spPr>
            <a:xfrm>
              <a:off x="133813" y="2140770"/>
              <a:ext cx="3033134" cy="803565"/>
            </a:xfrm>
            <a:prstGeom prst="rect">
              <a:avLst/>
            </a:pr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Retângulo 40">
              <a:extLst>
                <a:ext uri="{FF2B5EF4-FFF2-40B4-BE49-F238E27FC236}">
                  <a16:creationId xmlns:a16="http://schemas.microsoft.com/office/drawing/2014/main" id="{D9BF3E0A-054F-73D9-D7CA-FC9C77B26457}"/>
                </a:ext>
              </a:extLst>
            </p:cNvPr>
            <p:cNvSpPr txBox="1"/>
            <p:nvPr/>
          </p:nvSpPr>
          <p:spPr>
            <a:xfrm>
              <a:off x="-20436" y="2188610"/>
              <a:ext cx="3341630" cy="707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2000"/>
              </a:lvl1pPr>
            </a:lstStyle>
            <a:p>
              <a:r>
                <a:rPr lang="en-GB" dirty="0"/>
                <a:t>Anonymous social media accounts</a:t>
              </a:r>
              <a:endParaRPr dirty="0"/>
            </a:p>
          </p:txBody>
        </p:sp>
        <p:sp>
          <p:nvSpPr>
            <p:cNvPr id="39" name="Retângulo 41">
              <a:extLst>
                <a:ext uri="{FF2B5EF4-FFF2-40B4-BE49-F238E27FC236}">
                  <a16:creationId xmlns:a16="http://schemas.microsoft.com/office/drawing/2014/main" id="{DD1FFE14-C0DF-A1FA-3E31-B5AD6A48DF90}"/>
                </a:ext>
              </a:extLst>
            </p:cNvPr>
            <p:cNvSpPr/>
            <p:nvPr/>
          </p:nvSpPr>
          <p:spPr>
            <a:xfrm>
              <a:off x="-1" y="3349157"/>
              <a:ext cx="3300764" cy="803564"/>
            </a:xfrm>
            <a:prstGeom prst="rect">
              <a:avLst/>
            </a:prstGeom>
            <a:noFill/>
            <a:ln w="12700" cap="flat">
              <a:solidFill>
                <a:srgbClr val="05B05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Retângulo 42">
              <a:extLst>
                <a:ext uri="{FF2B5EF4-FFF2-40B4-BE49-F238E27FC236}">
                  <a16:creationId xmlns:a16="http://schemas.microsoft.com/office/drawing/2014/main" id="{B5D62D7E-A158-1CB1-B772-2BFD60BCBDB1}"/>
                </a:ext>
              </a:extLst>
            </p:cNvPr>
            <p:cNvSpPr/>
            <p:nvPr/>
          </p:nvSpPr>
          <p:spPr>
            <a:xfrm>
              <a:off x="133813" y="3216536"/>
              <a:ext cx="3033134" cy="803564"/>
            </a:xfrm>
            <a:prstGeom prst="rect">
              <a:avLst/>
            </a:pr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Retângulo 43">
              <a:extLst>
                <a:ext uri="{FF2B5EF4-FFF2-40B4-BE49-F238E27FC236}">
                  <a16:creationId xmlns:a16="http://schemas.microsoft.com/office/drawing/2014/main" id="{50DD2981-B892-6617-4234-ACDC3BF0EB48}"/>
                </a:ext>
              </a:extLst>
            </p:cNvPr>
            <p:cNvSpPr txBox="1"/>
            <p:nvPr/>
          </p:nvSpPr>
          <p:spPr>
            <a:xfrm>
              <a:off x="528965" y="3418262"/>
              <a:ext cx="2213103" cy="4001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 algn="ctr">
                <a:defRPr sz="2000"/>
              </a:lvl1pPr>
            </a:lstStyle>
            <a:p>
              <a:r>
                <a:rPr lang="en-GB" dirty="0"/>
                <a:t>‘Incognito’ browsing</a:t>
              </a:r>
              <a:endParaRPr dirty="0"/>
            </a:p>
          </p:txBody>
        </p:sp>
      </p:grpSp>
      <p:sp>
        <p:nvSpPr>
          <p:cNvPr id="42" name="Retângulo 34">
            <a:extLst>
              <a:ext uri="{FF2B5EF4-FFF2-40B4-BE49-F238E27FC236}">
                <a16:creationId xmlns:a16="http://schemas.microsoft.com/office/drawing/2014/main" id="{90B0F5AC-4A88-13F3-98C1-9A720274890A}"/>
              </a:ext>
            </a:extLst>
          </p:cNvPr>
          <p:cNvSpPr/>
          <p:nvPr/>
        </p:nvSpPr>
        <p:spPr>
          <a:xfrm>
            <a:off x="2060188" y="1689252"/>
            <a:ext cx="3300765" cy="803565"/>
          </a:xfrm>
          <a:prstGeom prst="rect">
            <a:avLst/>
          </a:prstGeom>
          <a:noFill/>
          <a:ln w="12700" cap="flat">
            <a:solidFill>
              <a:srgbClr val="05B050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Retângulo 34">
            <a:extLst>
              <a:ext uri="{FF2B5EF4-FFF2-40B4-BE49-F238E27FC236}">
                <a16:creationId xmlns:a16="http://schemas.microsoft.com/office/drawing/2014/main" id="{D9169DAB-D6C7-A15C-F9EF-329140ABA04E}"/>
              </a:ext>
            </a:extLst>
          </p:cNvPr>
          <p:cNvSpPr/>
          <p:nvPr/>
        </p:nvSpPr>
        <p:spPr>
          <a:xfrm>
            <a:off x="6831047" y="1657551"/>
            <a:ext cx="3300765" cy="803565"/>
          </a:xfrm>
          <a:prstGeom prst="rect">
            <a:avLst/>
          </a:prstGeom>
          <a:noFill/>
          <a:ln w="12700" cap="flat">
            <a:solidFill>
              <a:srgbClr val="05B050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Retângulo 21">
            <a:extLst>
              <a:ext uri="{FF2B5EF4-FFF2-40B4-BE49-F238E27FC236}">
                <a16:creationId xmlns:a16="http://schemas.microsoft.com/office/drawing/2014/main" id="{5A731967-4F97-6547-04CA-8342AD94D696}"/>
              </a:ext>
            </a:extLst>
          </p:cNvPr>
          <p:cNvSpPr/>
          <p:nvPr/>
        </p:nvSpPr>
        <p:spPr>
          <a:xfrm>
            <a:off x="2194003" y="1546364"/>
            <a:ext cx="3033135" cy="803565"/>
          </a:xfrm>
          <a:prstGeom prst="rect">
            <a:avLst/>
          </a:prstGeom>
          <a:solidFill>
            <a:srgbClr val="F9DE3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Retângulo 21">
            <a:extLst>
              <a:ext uri="{FF2B5EF4-FFF2-40B4-BE49-F238E27FC236}">
                <a16:creationId xmlns:a16="http://schemas.microsoft.com/office/drawing/2014/main" id="{AB554A1E-6CA6-476F-05BC-CFFEE0DB9A44}"/>
              </a:ext>
            </a:extLst>
          </p:cNvPr>
          <p:cNvSpPr/>
          <p:nvPr/>
        </p:nvSpPr>
        <p:spPr>
          <a:xfrm>
            <a:off x="6964861" y="1546364"/>
            <a:ext cx="3033135" cy="803565"/>
          </a:xfrm>
          <a:prstGeom prst="rect">
            <a:avLst/>
          </a:prstGeom>
          <a:solidFill>
            <a:srgbClr val="F9DE3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" name="Retângulo 31">
            <a:extLst>
              <a:ext uri="{FF2B5EF4-FFF2-40B4-BE49-F238E27FC236}">
                <a16:creationId xmlns:a16="http://schemas.microsoft.com/office/drawing/2014/main" id="{98FD34FA-EC6C-9E93-2495-2DC99F344D0F}"/>
              </a:ext>
            </a:extLst>
          </p:cNvPr>
          <p:cNvSpPr txBox="1"/>
          <p:nvPr/>
        </p:nvSpPr>
        <p:spPr>
          <a:xfrm>
            <a:off x="2621212" y="1748092"/>
            <a:ext cx="2148984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defRPr sz="2000"/>
            </a:lvl1pPr>
          </a:lstStyle>
          <a:p>
            <a:r>
              <a:rPr lang="en-GB" dirty="0"/>
              <a:t>Project code names</a:t>
            </a:r>
            <a:endParaRPr dirty="0"/>
          </a:p>
        </p:txBody>
      </p:sp>
      <p:sp>
        <p:nvSpPr>
          <p:cNvPr id="47" name="Retângulo 31">
            <a:extLst>
              <a:ext uri="{FF2B5EF4-FFF2-40B4-BE49-F238E27FC236}">
                <a16:creationId xmlns:a16="http://schemas.microsoft.com/office/drawing/2014/main" id="{6DF8B6FA-1A4B-CEB5-DD98-C408072DB82C}"/>
              </a:ext>
            </a:extLst>
          </p:cNvPr>
          <p:cNvSpPr txBox="1"/>
          <p:nvPr/>
        </p:nvSpPr>
        <p:spPr>
          <a:xfrm>
            <a:off x="6517496" y="1599418"/>
            <a:ext cx="3898124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tIns="45719" rIns="45719" bIns="45719" numCol="1" anchor="t">
            <a:spAutoFit/>
          </a:bodyPr>
          <a:lstStyle>
            <a:lvl1pPr algn="ctr">
              <a:defRPr sz="2000"/>
            </a:lvl1pPr>
          </a:lstStyle>
          <a:p>
            <a:r>
              <a:rPr lang="en-GB" dirty="0"/>
              <a:t>Passwords for </a:t>
            </a:r>
          </a:p>
          <a:p>
            <a:r>
              <a:rPr lang="en-GB" dirty="0"/>
              <a:t>sensitive documents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2073544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Retângulo 8"/>
          <p:cNvSpPr/>
          <p:nvPr/>
        </p:nvSpPr>
        <p:spPr>
          <a:xfrm>
            <a:off x="0" y="0"/>
            <a:ext cx="12192000" cy="270000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9" name="Retângulo 11"/>
          <p:cNvSpPr/>
          <p:nvPr/>
        </p:nvSpPr>
        <p:spPr>
          <a:xfrm>
            <a:off x="0" y="535405"/>
            <a:ext cx="68132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0" name="Retângulo 12"/>
          <p:cNvSpPr/>
          <p:nvPr/>
        </p:nvSpPr>
        <p:spPr>
          <a:xfrm>
            <a:off x="0" y="1070810"/>
            <a:ext cx="12192000" cy="270001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1" name="CaixaDeTexto 6"/>
          <p:cNvSpPr txBox="1"/>
          <p:nvPr/>
        </p:nvSpPr>
        <p:spPr>
          <a:xfrm>
            <a:off x="800078" y="405780"/>
            <a:ext cx="5024771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 b="1"/>
            </a:lvl1pPr>
          </a:lstStyle>
          <a:p>
            <a:r>
              <a:rPr lang="en-GB" dirty="0"/>
              <a:t>MANAGING SECURITY BREACHES</a:t>
            </a:r>
            <a:endParaRPr dirty="0"/>
          </a:p>
        </p:txBody>
      </p:sp>
      <p:sp>
        <p:nvSpPr>
          <p:cNvPr id="162" name="Retângulo 13"/>
          <p:cNvSpPr/>
          <p:nvPr/>
        </p:nvSpPr>
        <p:spPr>
          <a:xfrm>
            <a:off x="5824849" y="535406"/>
            <a:ext cx="4463591" cy="269796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3" name="Imagem 18" descr="Imagem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4034" y="423363"/>
            <a:ext cx="1473200" cy="48805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3" name="Diagram 1"/>
          <p:cNvGrpSpPr/>
          <p:nvPr/>
        </p:nvGrpSpPr>
        <p:grpSpPr>
          <a:xfrm>
            <a:off x="5193506" y="1606012"/>
            <a:ext cx="2145705" cy="3202514"/>
            <a:chOff x="1385391" y="-64426"/>
            <a:chExt cx="2145704" cy="3202512"/>
          </a:xfrm>
        </p:grpSpPr>
        <p:grpSp>
          <p:nvGrpSpPr>
            <p:cNvPr id="166" name="Group"/>
            <p:cNvGrpSpPr/>
            <p:nvPr/>
          </p:nvGrpSpPr>
          <p:grpSpPr>
            <a:xfrm>
              <a:off x="1804977" y="1811872"/>
              <a:ext cx="1326214" cy="1326214"/>
              <a:chOff x="0" y="0"/>
              <a:chExt cx="1326212" cy="1326212"/>
            </a:xfrm>
          </p:grpSpPr>
          <p:sp>
            <p:nvSpPr>
              <p:cNvPr id="164" name="Circle"/>
              <p:cNvSpPr/>
              <p:nvPr/>
            </p:nvSpPr>
            <p:spPr>
              <a:xfrm>
                <a:off x="0" y="0"/>
                <a:ext cx="1326212" cy="1326212"/>
              </a:xfrm>
              <a:prstGeom prst="ellipse">
                <a:avLst/>
              </a:prstGeom>
              <a:solidFill>
                <a:srgbClr val="05B05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711200">
                  <a:lnSpc>
                    <a:spcPct val="90000"/>
                  </a:lnSpc>
                  <a:spcBef>
                    <a:spcPts val="700"/>
                  </a:spcBef>
                  <a:defRPr sz="1600" b="1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5" name="Case overview"/>
              <p:cNvSpPr/>
              <p:nvPr/>
            </p:nvSpPr>
            <p:spPr>
              <a:xfrm>
                <a:off x="100405" y="558507"/>
                <a:ext cx="1160104" cy="2421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10160" tIns="10160" rIns="10160" bIns="10160" numCol="1" anchor="ctr">
                <a:spAutoFit/>
              </a:bodyPr>
              <a:lstStyle>
                <a:lvl1pPr algn="ctr" defTabSz="711200">
                  <a:lnSpc>
                    <a:spcPct val="90000"/>
                  </a:lnSpc>
                  <a:spcBef>
                    <a:spcPts val="600"/>
                  </a:spcBef>
                  <a:defRPr sz="1600" b="1">
                    <a:solidFill>
                      <a:srgbClr val="FFFFFF"/>
                    </a:solidFill>
                  </a:defRPr>
                </a:lvl1pPr>
              </a:lstStyle>
              <a:p>
                <a:r>
                  <a:rPr lang="en-GB" dirty="0"/>
                  <a:t>STRATEGY</a:t>
                </a:r>
                <a:endParaRPr dirty="0"/>
              </a:p>
            </p:txBody>
          </p:sp>
        </p:grpSp>
        <p:sp>
          <p:nvSpPr>
            <p:cNvPr id="167" name="Line"/>
            <p:cNvSpPr/>
            <p:nvPr/>
          </p:nvSpPr>
          <p:spPr>
            <a:xfrm flipV="1">
              <a:off x="2467448" y="1411332"/>
              <a:ext cx="1" cy="401176"/>
            </a:xfrm>
            <a:prstGeom prst="line">
              <a:avLst/>
            </a:prstGeom>
            <a:noFill/>
            <a:ln w="12700" cap="flat">
              <a:solidFill>
                <a:srgbClr val="05B05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" name="Circle">
              <a:extLst>
                <a:ext uri="{FF2B5EF4-FFF2-40B4-BE49-F238E27FC236}">
                  <a16:creationId xmlns:a16="http://schemas.microsoft.com/office/drawing/2014/main" id="{4FEC9C19-2C5C-F013-FC2B-69E9A5190DD0}"/>
                </a:ext>
              </a:extLst>
            </p:cNvPr>
            <p:cNvSpPr/>
            <p:nvPr/>
          </p:nvSpPr>
          <p:spPr>
            <a:xfrm>
              <a:off x="1661838" y="-64426"/>
              <a:ext cx="1647193" cy="1638670"/>
            </a:xfrm>
            <a:prstGeom prst="ellipse">
              <a:avLst/>
            </a:prstGeom>
            <a:solidFill>
              <a:srgbClr val="F9DE3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ts val="700"/>
                </a:spcBef>
                <a:defRPr sz="1200"/>
              </a:pPr>
              <a:endParaRPr dirty="0"/>
            </a:p>
          </p:txBody>
        </p:sp>
        <p:sp>
          <p:nvSpPr>
            <p:cNvPr id="175" name="Line"/>
            <p:cNvSpPr/>
            <p:nvPr/>
          </p:nvSpPr>
          <p:spPr>
            <a:xfrm>
              <a:off x="2991482" y="2888380"/>
              <a:ext cx="539613" cy="242119"/>
            </a:xfrm>
            <a:prstGeom prst="line">
              <a:avLst/>
            </a:prstGeom>
            <a:noFill/>
            <a:ln w="12700" cap="flat">
              <a:solidFill>
                <a:srgbClr val="05B05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dirty="0"/>
            </a:p>
          </p:txBody>
        </p:sp>
        <p:sp>
          <p:nvSpPr>
            <p:cNvPr id="179" name="Line"/>
            <p:cNvSpPr/>
            <p:nvPr/>
          </p:nvSpPr>
          <p:spPr>
            <a:xfrm flipH="1">
              <a:off x="1385391" y="2850125"/>
              <a:ext cx="539612" cy="270001"/>
            </a:xfrm>
            <a:prstGeom prst="line">
              <a:avLst/>
            </a:prstGeom>
            <a:noFill/>
            <a:ln w="12700" cap="flat">
              <a:solidFill>
                <a:srgbClr val="05B05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 dirty="0"/>
            </a:p>
          </p:txBody>
        </p:sp>
      </p:grpSp>
      <p:sp>
        <p:nvSpPr>
          <p:cNvPr id="4" name="Circle">
            <a:extLst>
              <a:ext uri="{FF2B5EF4-FFF2-40B4-BE49-F238E27FC236}">
                <a16:creationId xmlns:a16="http://schemas.microsoft.com/office/drawing/2014/main" id="{C132BCFF-434A-060B-604B-B88C140683DB}"/>
              </a:ext>
            </a:extLst>
          </p:cNvPr>
          <p:cNvSpPr/>
          <p:nvPr/>
        </p:nvSpPr>
        <p:spPr>
          <a:xfrm>
            <a:off x="7117147" y="4142969"/>
            <a:ext cx="1647194" cy="1638670"/>
          </a:xfrm>
          <a:prstGeom prst="ellipse">
            <a:avLst/>
          </a:prstGeom>
          <a:solidFill>
            <a:srgbClr val="F9DE3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 defTabSz="533400">
              <a:lnSpc>
                <a:spcPct val="90000"/>
              </a:lnSpc>
              <a:spcBef>
                <a:spcPts val="700"/>
              </a:spcBef>
              <a:defRPr sz="1200"/>
            </a:pPr>
            <a:endParaRPr dirty="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F4663AEC-59C8-944B-2AC3-16539EF5DB0F}"/>
              </a:ext>
            </a:extLst>
          </p:cNvPr>
          <p:cNvSpPr/>
          <p:nvPr/>
        </p:nvSpPr>
        <p:spPr>
          <a:xfrm>
            <a:off x="3723015" y="4145418"/>
            <a:ext cx="1647194" cy="1638670"/>
          </a:xfrm>
          <a:prstGeom prst="ellipse">
            <a:avLst/>
          </a:prstGeom>
          <a:solidFill>
            <a:srgbClr val="F9DE35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pPr algn="ctr" defTabSz="533400">
              <a:lnSpc>
                <a:spcPct val="90000"/>
              </a:lnSpc>
              <a:spcBef>
                <a:spcPts val="700"/>
              </a:spcBef>
              <a:defRPr sz="1200"/>
            </a:pPr>
            <a:endParaRPr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476F34-FF6A-F2BB-B7E9-D9731816A679}"/>
              </a:ext>
            </a:extLst>
          </p:cNvPr>
          <p:cNvSpPr txBox="1"/>
          <p:nvPr/>
        </p:nvSpPr>
        <p:spPr>
          <a:xfrm>
            <a:off x="5451968" y="2053528"/>
            <a:ext cx="1647192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1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b="1" dirty="0"/>
              <a:t>Promptness</a:t>
            </a:r>
            <a:r>
              <a:rPr lang="en-US" sz="1400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04BCF2-A48E-AD59-8E61-9B54DD247D3F}"/>
              </a:ext>
            </a:extLst>
          </p:cNvPr>
          <p:cNvSpPr txBox="1"/>
          <p:nvPr/>
        </p:nvSpPr>
        <p:spPr>
          <a:xfrm>
            <a:off x="7117149" y="4669917"/>
            <a:ext cx="1647192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2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b="1" dirty="0"/>
              <a:t>Assessment</a:t>
            </a:r>
            <a:r>
              <a:rPr lang="en-US" sz="1400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D06D47-3F49-AEF9-8C6D-2245B75FA236}"/>
              </a:ext>
            </a:extLst>
          </p:cNvPr>
          <p:cNvSpPr txBox="1"/>
          <p:nvPr/>
        </p:nvSpPr>
        <p:spPr>
          <a:xfrm>
            <a:off x="3723017" y="4673833"/>
            <a:ext cx="1647192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3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b="1" dirty="0"/>
              <a:t>Notice</a:t>
            </a:r>
            <a:r>
              <a:rPr lang="en-US" sz="1400" dirty="0"/>
              <a:t>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Retângulo 3"/>
          <p:cNvSpPr/>
          <p:nvPr/>
        </p:nvSpPr>
        <p:spPr>
          <a:xfrm>
            <a:off x="322728" y="351756"/>
            <a:ext cx="11564471" cy="315900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1" name="Retângulo 5"/>
          <p:cNvSpPr/>
          <p:nvPr/>
        </p:nvSpPr>
        <p:spPr>
          <a:xfrm>
            <a:off x="322728" y="937248"/>
            <a:ext cx="11564471" cy="315900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2" name="Retângulo 10"/>
          <p:cNvSpPr/>
          <p:nvPr/>
        </p:nvSpPr>
        <p:spPr>
          <a:xfrm>
            <a:off x="322728" y="3864709"/>
            <a:ext cx="11564471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3" name="Retângulo 11"/>
          <p:cNvSpPr/>
          <p:nvPr/>
        </p:nvSpPr>
        <p:spPr>
          <a:xfrm>
            <a:off x="322728" y="4450200"/>
            <a:ext cx="11564471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4" name="Retângulo 12"/>
          <p:cNvSpPr/>
          <p:nvPr/>
        </p:nvSpPr>
        <p:spPr>
          <a:xfrm>
            <a:off x="2698954" y="5035693"/>
            <a:ext cx="6122318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5" name="Retângulo 13"/>
          <p:cNvSpPr/>
          <p:nvPr/>
        </p:nvSpPr>
        <p:spPr>
          <a:xfrm>
            <a:off x="2698954" y="5621185"/>
            <a:ext cx="6122318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6" name="Retângulo 14"/>
          <p:cNvSpPr/>
          <p:nvPr/>
        </p:nvSpPr>
        <p:spPr>
          <a:xfrm>
            <a:off x="322728" y="6206680"/>
            <a:ext cx="11564471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47" name="Imagem 18" descr="Imagem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8140" y="5035693"/>
            <a:ext cx="2779060" cy="920670"/>
          </a:xfrm>
          <a:prstGeom prst="rect">
            <a:avLst/>
          </a:prstGeom>
          <a:ln w="12700">
            <a:miter lim="400000"/>
          </a:ln>
        </p:spPr>
      </p:pic>
      <p:sp>
        <p:nvSpPr>
          <p:cNvPr id="448" name="Retângulo 27"/>
          <p:cNvSpPr/>
          <p:nvPr/>
        </p:nvSpPr>
        <p:spPr>
          <a:xfrm>
            <a:off x="322728" y="3279216"/>
            <a:ext cx="11564471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9" name="Retângulo 28"/>
          <p:cNvSpPr/>
          <p:nvPr/>
        </p:nvSpPr>
        <p:spPr>
          <a:xfrm>
            <a:off x="322728" y="2693724"/>
            <a:ext cx="11564471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0" name="Retângulo 29"/>
          <p:cNvSpPr/>
          <p:nvPr/>
        </p:nvSpPr>
        <p:spPr>
          <a:xfrm>
            <a:off x="322728" y="2108232"/>
            <a:ext cx="11564471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1" name="Retângulo 30"/>
          <p:cNvSpPr/>
          <p:nvPr/>
        </p:nvSpPr>
        <p:spPr>
          <a:xfrm>
            <a:off x="322728" y="1522740"/>
            <a:ext cx="11564471" cy="315899"/>
          </a:xfrm>
          <a:prstGeom prst="rect">
            <a:avLst/>
          </a:prstGeom>
          <a:solidFill>
            <a:srgbClr val="F9DE3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52" name="Picture 2" descr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727" y="5505965"/>
            <a:ext cx="2124378" cy="450399"/>
          </a:xfrm>
          <a:prstGeom prst="rect">
            <a:avLst/>
          </a:prstGeom>
          <a:ln w="12700">
            <a:miter lim="400000"/>
          </a:ln>
        </p:spPr>
      </p:pic>
      <p:sp>
        <p:nvSpPr>
          <p:cNvPr id="453" name="Rectangle 1"/>
          <p:cNvSpPr txBox="1"/>
          <p:nvPr/>
        </p:nvSpPr>
        <p:spPr>
          <a:xfrm>
            <a:off x="298902" y="4971057"/>
            <a:ext cx="1285837" cy="3401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000" b="1"/>
            </a:lvl1pPr>
          </a:lstStyle>
          <a:p>
            <a:r>
              <a:rPr dirty="0"/>
              <a:t>redress.org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C876F67DF94449AB901E20D0B16068" ma:contentTypeVersion="18" ma:contentTypeDescription="Create a new document." ma:contentTypeScope="" ma:versionID="8b70df349a74c4765667de6dcf3e2004">
  <xsd:schema xmlns:xsd="http://www.w3.org/2001/XMLSchema" xmlns:xs="http://www.w3.org/2001/XMLSchema" xmlns:p="http://schemas.microsoft.com/office/2006/metadata/properties" xmlns:ns2="3ca8ec79-61db-4d0a-8def-ed02265cbf64" xmlns:ns3="fb4bf39c-ebd2-47e5-8cf7-3addc12ccbf5" targetNamespace="http://schemas.microsoft.com/office/2006/metadata/properties" ma:root="true" ma:fieldsID="7aef2dd0a0748490a0fc5cc79839b040" ns2:_="" ns3:_="">
    <xsd:import namespace="3ca8ec79-61db-4d0a-8def-ed02265cbf64"/>
    <xsd:import namespace="fb4bf39c-ebd2-47e5-8cf7-3addc12ccb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a8ec79-61db-4d0a-8def-ed02265cbf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ce7d263-4b44-46c4-a2a8-8b982b8603b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bf39c-ebd2-47e5-8cf7-3addc12ccbf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346c41f-e3c2-448c-b9fb-d2f403b34b03}" ma:internalName="TaxCatchAll" ma:showField="CatchAllData" ma:web="fb4bf39c-ebd2-47e5-8cf7-3addc12ccbf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ca8ec79-61db-4d0a-8def-ed02265cbf64">
      <Terms xmlns="http://schemas.microsoft.com/office/infopath/2007/PartnerControls"/>
    </lcf76f155ced4ddcb4097134ff3c332f>
    <TaxCatchAll xmlns="fb4bf39c-ebd2-47e5-8cf7-3addc12ccbf5" xsi:nil="true"/>
  </documentManagement>
</p:properties>
</file>

<file path=customXml/itemProps1.xml><?xml version="1.0" encoding="utf-8"?>
<ds:datastoreItem xmlns:ds="http://schemas.openxmlformats.org/officeDocument/2006/customXml" ds:itemID="{9972205C-46AB-41A8-8914-49D4C9D6C9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92DEC7-C1EF-4BB3-9DD1-6FDCA29066AB}"/>
</file>

<file path=customXml/itemProps3.xml><?xml version="1.0" encoding="utf-8"?>
<ds:datastoreItem xmlns:ds="http://schemas.openxmlformats.org/officeDocument/2006/customXml" ds:itemID="{82914404-E529-4691-A603-575FCEC52406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3ca8ec79-61db-4d0a-8def-ed02265cbf64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fb4bf39c-ebd2-47e5-8cf7-3addc12ccbf5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164</Words>
  <Application>Microsoft Macintosh PowerPoint</Application>
  <PresentationFormat>Widescreen</PresentationFormat>
  <Paragraphs>62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Blánaid Ní Chearnaigh</dc:creator>
  <cp:lastModifiedBy>Blánaid Ní Chearnaigh</cp:lastModifiedBy>
  <cp:revision>1</cp:revision>
  <dcterms:created xsi:type="dcterms:W3CDTF">2022-11-07T11:27:19Z</dcterms:created>
  <dcterms:modified xsi:type="dcterms:W3CDTF">2022-11-10T11:26:18Z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0x01010082C876F67DF94449AB901E20D0B16068</vt:lpwstr>
  </property>
  <property fmtid="{D5CDD505-2E9C-101B-9397-08002B2CF9AE}" pid="3" name="MediaServiceImageTags">
    <vt:lpwstr/>
  </property>
</Properties>
</file>