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sldIdLst>
    <p:sldId id="256" r:id="rId5"/>
    <p:sldId id="277" r:id="rId6"/>
    <p:sldId id="260" r:id="rId7"/>
    <p:sldId id="278" r:id="rId8"/>
    <p:sldId id="281" r:id="rId9"/>
    <p:sldId id="280" r:id="rId10"/>
    <p:sldId id="279" r:id="rId11"/>
    <p:sldId id="267" r:id="rId12"/>
    <p:sldId id="282" r:id="rId13"/>
    <p:sldId id="266" r:id="rId1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129824-6312-F367-570C-3A74751CD6DC}" name="Blánaid Ní Chearnaigh" initials="BC" userId="S::blanaid@redress.org::06a758c9-2127-40cd-9fb8-7a4eae0332a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E35"/>
    <a:srgbClr val="00BA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580F5E-C39A-4A46-8547-2FB5070A1BFC}" v="3" dt="2022-11-08T19:49:49.156"/>
    <p1510:client id="{EFCC8F78-1B3B-4017-A05E-85E3EDF0E3A8}" v="33" dt="2022-11-08T10:33:56.496"/>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280"/>
  </p:normalViewPr>
  <p:slideViewPr>
    <p:cSldViewPr snapToGrid="0">
      <p:cViewPr varScale="1">
        <p:scale>
          <a:sx n="67" d="100"/>
          <a:sy n="67" d="100"/>
        </p:scale>
        <p:origin x="200"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ánaid Ní Chearnaigh" userId="S::blanaid@redress.org::06a758c9-2127-40cd-9fb8-7a4eae0332a8" providerId="AD" clId="Web-{D2CC97D2-1871-CB7E-E30E-67E630761A92}"/>
    <pc:docChg chg="mod modSld sldOrd">
      <pc:chgData name="Blánaid Ní Chearnaigh" userId="S::blanaid@redress.org::06a758c9-2127-40cd-9fb8-7a4eae0332a8" providerId="AD" clId="Web-{D2CC97D2-1871-CB7E-E30E-67E630761A92}" dt="2022-10-17T14:30:37.454" v="408"/>
      <pc:docMkLst>
        <pc:docMk/>
      </pc:docMkLst>
      <pc:sldChg chg="addCm">
        <pc:chgData name="Blánaid Ní Chearnaigh" userId="S::blanaid@redress.org::06a758c9-2127-40cd-9fb8-7a4eae0332a8" providerId="AD" clId="Web-{D2CC97D2-1871-CB7E-E30E-67E630761A92}" dt="2022-10-17T14:30:37.454" v="408"/>
        <pc:sldMkLst>
          <pc:docMk/>
          <pc:sldMk cId="0" sldId="256"/>
        </pc:sldMkLst>
      </pc:sldChg>
      <pc:sldChg chg="modSp">
        <pc:chgData name="Blánaid Ní Chearnaigh" userId="S::blanaid@redress.org::06a758c9-2127-40cd-9fb8-7a4eae0332a8" providerId="AD" clId="Web-{D2CC97D2-1871-CB7E-E30E-67E630761A92}" dt="2022-10-17T13:29:13.266" v="58" actId="1076"/>
        <pc:sldMkLst>
          <pc:docMk/>
          <pc:sldMk cId="0" sldId="257"/>
        </pc:sldMkLst>
        <pc:spChg chg="mod">
          <ac:chgData name="Blánaid Ní Chearnaigh" userId="S::blanaid@redress.org::06a758c9-2127-40cd-9fb8-7a4eae0332a8" providerId="AD" clId="Web-{D2CC97D2-1871-CB7E-E30E-67E630761A92}" dt="2022-10-17T13:27:39.732" v="29" actId="20577"/>
          <ac:spMkLst>
            <pc:docMk/>
            <pc:sldMk cId="0" sldId="257"/>
            <ac:spMk id="119" creationId="{00000000-0000-0000-0000-000000000000}"/>
          </ac:spMkLst>
        </pc:spChg>
        <pc:spChg chg="mod">
          <ac:chgData name="Blánaid Ní Chearnaigh" userId="S::blanaid@redress.org::06a758c9-2127-40cd-9fb8-7a4eae0332a8" providerId="AD" clId="Web-{D2CC97D2-1871-CB7E-E30E-67E630761A92}" dt="2022-10-17T13:27:46.404" v="30" actId="14100"/>
          <ac:spMkLst>
            <pc:docMk/>
            <pc:sldMk cId="0" sldId="257"/>
            <ac:spMk id="120" creationId="{00000000-0000-0000-0000-000000000000}"/>
          </ac:spMkLst>
        </pc:spChg>
        <pc:spChg chg="mod">
          <ac:chgData name="Blánaid Ní Chearnaigh" userId="S::blanaid@redress.org::06a758c9-2127-40cd-9fb8-7a4eae0332a8" providerId="AD" clId="Web-{D2CC97D2-1871-CB7E-E30E-67E630761A92}" dt="2022-10-17T13:29:13.266" v="58" actId="1076"/>
          <ac:spMkLst>
            <pc:docMk/>
            <pc:sldMk cId="0" sldId="257"/>
            <ac:spMk id="121" creationId="{00000000-0000-0000-0000-000000000000}"/>
          </ac:spMkLst>
        </pc:spChg>
        <pc:spChg chg="mod">
          <ac:chgData name="Blánaid Ní Chearnaigh" userId="S::blanaid@redress.org::06a758c9-2127-40cd-9fb8-7a4eae0332a8" providerId="AD" clId="Web-{D2CC97D2-1871-CB7E-E30E-67E630761A92}" dt="2022-10-17T13:29:07.657" v="57" actId="1076"/>
          <ac:spMkLst>
            <pc:docMk/>
            <pc:sldMk cId="0" sldId="257"/>
            <ac:spMk id="123" creationId="{00000000-0000-0000-0000-000000000000}"/>
          </ac:spMkLst>
        </pc:spChg>
      </pc:sldChg>
      <pc:sldChg chg="addSp delSp modSp ord">
        <pc:chgData name="Blánaid Ní Chearnaigh" userId="S::blanaid@redress.org::06a758c9-2127-40cd-9fb8-7a4eae0332a8" providerId="AD" clId="Web-{D2CC97D2-1871-CB7E-E30E-67E630761A92}" dt="2022-10-17T14:10:33.512" v="372" actId="1076"/>
        <pc:sldMkLst>
          <pc:docMk/>
          <pc:sldMk cId="0" sldId="258"/>
        </pc:sldMkLst>
        <pc:spChg chg="add mod">
          <ac:chgData name="Blánaid Ní Chearnaigh" userId="S::blanaid@redress.org::06a758c9-2127-40cd-9fb8-7a4eae0332a8" providerId="AD" clId="Web-{D2CC97D2-1871-CB7E-E30E-67E630761A92}" dt="2022-10-17T14:02:20.811" v="281" actId="1076"/>
          <ac:spMkLst>
            <pc:docMk/>
            <pc:sldMk cId="0" sldId="258"/>
            <ac:spMk id="3" creationId="{0D9179C4-9785-3160-9445-ECA3F24B411A}"/>
          </ac:spMkLst>
        </pc:spChg>
        <pc:spChg chg="add del">
          <ac:chgData name="Blánaid Ní Chearnaigh" userId="S::blanaid@redress.org::06a758c9-2127-40cd-9fb8-7a4eae0332a8" providerId="AD" clId="Web-{D2CC97D2-1871-CB7E-E30E-67E630761A92}" dt="2022-10-17T14:03:45.782" v="306"/>
          <ac:spMkLst>
            <pc:docMk/>
            <pc:sldMk cId="0" sldId="258"/>
            <ac:spMk id="5" creationId="{4051C281-305E-4AA5-BA81-72CA0A860EA9}"/>
          </ac:spMkLst>
        </pc:spChg>
        <pc:spChg chg="add mod">
          <ac:chgData name="Blánaid Ní Chearnaigh" userId="S::blanaid@redress.org::06a758c9-2127-40cd-9fb8-7a4eae0332a8" providerId="AD" clId="Web-{D2CC97D2-1871-CB7E-E30E-67E630761A92}" dt="2022-10-17T14:04:19.330" v="320" actId="20577"/>
          <ac:spMkLst>
            <pc:docMk/>
            <pc:sldMk cId="0" sldId="258"/>
            <ac:spMk id="7" creationId="{B9ADEBAC-79D5-7779-769C-4D768E45D519}"/>
          </ac:spMkLst>
        </pc:spChg>
        <pc:spChg chg="mod">
          <ac:chgData name="Blánaid Ní Chearnaigh" userId="S::blanaid@redress.org::06a758c9-2127-40cd-9fb8-7a4eae0332a8" providerId="AD" clId="Web-{D2CC97D2-1871-CB7E-E30E-67E630761A92}" dt="2022-10-17T13:56:58.145" v="217" actId="20577"/>
          <ac:spMkLst>
            <pc:docMk/>
            <pc:sldMk cId="0" sldId="258"/>
            <ac:spMk id="133" creationId="{00000000-0000-0000-0000-000000000000}"/>
          </ac:spMkLst>
        </pc:spChg>
        <pc:spChg chg="mod">
          <ac:chgData name="Blánaid Ní Chearnaigh" userId="S::blanaid@redress.org::06a758c9-2127-40cd-9fb8-7a4eae0332a8" providerId="AD" clId="Web-{D2CC97D2-1871-CB7E-E30E-67E630761A92}" dt="2022-10-17T13:56:54.911" v="209" actId="14100"/>
          <ac:spMkLst>
            <pc:docMk/>
            <pc:sldMk cId="0" sldId="258"/>
            <ac:spMk id="134" creationId="{00000000-0000-0000-0000-000000000000}"/>
          </ac:spMkLst>
        </pc:spChg>
        <pc:spChg chg="mod">
          <ac:chgData name="Blánaid Ní Chearnaigh" userId="S::blanaid@redress.org::06a758c9-2127-40cd-9fb8-7a4eae0332a8" providerId="AD" clId="Web-{D2CC97D2-1871-CB7E-E30E-67E630761A92}" dt="2022-10-17T14:04:12.892" v="314" actId="14100"/>
          <ac:spMkLst>
            <pc:docMk/>
            <pc:sldMk cId="0" sldId="258"/>
            <ac:spMk id="136" creationId="{00000000-0000-0000-0000-000000000000}"/>
          </ac:spMkLst>
        </pc:spChg>
        <pc:spChg chg="mod">
          <ac:chgData name="Blánaid Ní Chearnaigh" userId="S::blanaid@redress.org::06a758c9-2127-40cd-9fb8-7a4eae0332a8" providerId="AD" clId="Web-{D2CC97D2-1871-CB7E-E30E-67E630761A92}" dt="2022-10-17T14:00:15.917" v="265" actId="1076"/>
          <ac:spMkLst>
            <pc:docMk/>
            <pc:sldMk cId="0" sldId="258"/>
            <ac:spMk id="138" creationId="{00000000-0000-0000-0000-000000000000}"/>
          </ac:spMkLst>
        </pc:spChg>
        <pc:spChg chg="mod">
          <ac:chgData name="Blánaid Ní Chearnaigh" userId="S::blanaid@redress.org::06a758c9-2127-40cd-9fb8-7a4eae0332a8" providerId="AD" clId="Web-{D2CC97D2-1871-CB7E-E30E-67E630761A92}" dt="2022-10-17T14:05:12.472" v="328" actId="1076"/>
          <ac:spMkLst>
            <pc:docMk/>
            <pc:sldMk cId="0" sldId="258"/>
            <ac:spMk id="139" creationId="{00000000-0000-0000-0000-000000000000}"/>
          </ac:spMkLst>
        </pc:spChg>
        <pc:spChg chg="mod">
          <ac:chgData name="Blánaid Ní Chearnaigh" userId="S::blanaid@redress.org::06a758c9-2127-40cd-9fb8-7a4eae0332a8" providerId="AD" clId="Web-{D2CC97D2-1871-CB7E-E30E-67E630761A92}" dt="2022-10-17T14:05:19.566" v="329" actId="1076"/>
          <ac:spMkLst>
            <pc:docMk/>
            <pc:sldMk cId="0" sldId="258"/>
            <ac:spMk id="142" creationId="{00000000-0000-0000-0000-000000000000}"/>
          </ac:spMkLst>
        </pc:spChg>
        <pc:spChg chg="del mod">
          <ac:chgData name="Blánaid Ní Chearnaigh" userId="S::blanaid@redress.org::06a758c9-2127-40cd-9fb8-7a4eae0332a8" providerId="AD" clId="Web-{D2CC97D2-1871-CB7E-E30E-67E630761A92}" dt="2022-10-17T14:06:59.631" v="342"/>
          <ac:spMkLst>
            <pc:docMk/>
            <pc:sldMk cId="0" sldId="258"/>
            <ac:spMk id="144" creationId="{00000000-0000-0000-0000-000000000000}"/>
          </ac:spMkLst>
        </pc:spChg>
        <pc:spChg chg="del mod">
          <ac:chgData name="Blánaid Ní Chearnaigh" userId="S::blanaid@redress.org::06a758c9-2127-40cd-9fb8-7a4eae0332a8" providerId="AD" clId="Web-{D2CC97D2-1871-CB7E-E30E-67E630761A92}" dt="2022-10-17T14:07:01.397" v="343"/>
          <ac:spMkLst>
            <pc:docMk/>
            <pc:sldMk cId="0" sldId="258"/>
            <ac:spMk id="145" creationId="{00000000-0000-0000-0000-000000000000}"/>
          </ac:spMkLst>
        </pc:spChg>
        <pc:spChg chg="mod">
          <ac:chgData name="Blánaid Ní Chearnaigh" userId="S::blanaid@redress.org::06a758c9-2127-40cd-9fb8-7a4eae0332a8" providerId="AD" clId="Web-{D2CC97D2-1871-CB7E-E30E-67E630761A92}" dt="2022-10-17T13:58:46.586" v="239" actId="20577"/>
          <ac:spMkLst>
            <pc:docMk/>
            <pc:sldMk cId="0" sldId="258"/>
            <ac:spMk id="147" creationId="{00000000-0000-0000-0000-000000000000}"/>
          </ac:spMkLst>
        </pc:spChg>
        <pc:spChg chg="mod">
          <ac:chgData name="Blánaid Ní Chearnaigh" userId="S::blanaid@redress.org::06a758c9-2127-40cd-9fb8-7a4eae0332a8" providerId="AD" clId="Web-{D2CC97D2-1871-CB7E-E30E-67E630761A92}" dt="2022-10-17T14:01:52.872" v="277" actId="1076"/>
          <ac:spMkLst>
            <pc:docMk/>
            <pc:sldMk cId="0" sldId="258"/>
            <ac:spMk id="148" creationId="{00000000-0000-0000-0000-000000000000}"/>
          </ac:spMkLst>
        </pc:spChg>
        <pc:grpChg chg="mod">
          <ac:chgData name="Blánaid Ní Chearnaigh" userId="S::blanaid@redress.org::06a758c9-2127-40cd-9fb8-7a4eae0332a8" providerId="AD" clId="Web-{D2CC97D2-1871-CB7E-E30E-67E630761A92}" dt="2022-10-17T14:02:23.873" v="282" actId="1076"/>
          <ac:grpSpMkLst>
            <pc:docMk/>
            <pc:sldMk cId="0" sldId="258"/>
            <ac:grpSpMk id="137" creationId="{00000000-0000-0000-0000-000000000000}"/>
          </ac:grpSpMkLst>
        </pc:grpChg>
        <pc:grpChg chg="mod">
          <ac:chgData name="Blánaid Ní Chearnaigh" userId="S::blanaid@redress.org::06a758c9-2127-40cd-9fb8-7a4eae0332a8" providerId="AD" clId="Web-{D2CC97D2-1871-CB7E-E30E-67E630761A92}" dt="2022-10-17T14:04:42.815" v="324" actId="1076"/>
          <ac:grpSpMkLst>
            <pc:docMk/>
            <pc:sldMk cId="0" sldId="258"/>
            <ac:grpSpMk id="140" creationId="{00000000-0000-0000-0000-000000000000}"/>
          </ac:grpSpMkLst>
        </pc:grpChg>
        <pc:grpChg chg="mod">
          <ac:chgData name="Blánaid Ní Chearnaigh" userId="S::blanaid@redress.org::06a758c9-2127-40cd-9fb8-7a4eae0332a8" providerId="AD" clId="Web-{D2CC97D2-1871-CB7E-E30E-67E630761A92}" dt="2022-10-17T14:04:50.018" v="326" actId="1076"/>
          <ac:grpSpMkLst>
            <pc:docMk/>
            <pc:sldMk cId="0" sldId="258"/>
            <ac:grpSpMk id="143" creationId="{00000000-0000-0000-0000-000000000000}"/>
          </ac:grpSpMkLst>
        </pc:grpChg>
        <pc:cxnChg chg="add mod">
          <ac:chgData name="Blánaid Ní Chearnaigh" userId="S::blanaid@redress.org::06a758c9-2127-40cd-9fb8-7a4eae0332a8" providerId="AD" clId="Web-{D2CC97D2-1871-CB7E-E30E-67E630761A92}" dt="2022-10-17T14:10:13.949" v="366" actId="14100"/>
          <ac:cxnSpMkLst>
            <pc:docMk/>
            <pc:sldMk cId="0" sldId="258"/>
            <ac:cxnSpMk id="8" creationId="{2B28A25B-89B8-CAF1-EAB7-935661D8BC60}"/>
          </ac:cxnSpMkLst>
        </pc:cxnChg>
        <pc:cxnChg chg="add del mod">
          <ac:chgData name="Blánaid Ní Chearnaigh" userId="S::blanaid@redress.org::06a758c9-2127-40cd-9fb8-7a4eae0332a8" providerId="AD" clId="Web-{D2CC97D2-1871-CB7E-E30E-67E630761A92}" dt="2022-10-17T14:10:20.230" v="367"/>
          <ac:cxnSpMkLst>
            <pc:docMk/>
            <pc:sldMk cId="0" sldId="258"/>
            <ac:cxnSpMk id="9" creationId="{3A572D26-CB0F-5873-A2F4-DE7304A88179}"/>
          </ac:cxnSpMkLst>
        </pc:cxnChg>
        <pc:cxnChg chg="add mod">
          <ac:chgData name="Blánaid Ní Chearnaigh" userId="S::blanaid@redress.org::06a758c9-2127-40cd-9fb8-7a4eae0332a8" providerId="AD" clId="Web-{D2CC97D2-1871-CB7E-E30E-67E630761A92}" dt="2022-10-17T14:10:33.512" v="372" actId="1076"/>
          <ac:cxnSpMkLst>
            <pc:docMk/>
            <pc:sldMk cId="0" sldId="258"/>
            <ac:cxnSpMk id="10" creationId="{18A29523-C54D-4980-2907-679ABCAE1FBE}"/>
          </ac:cxnSpMkLst>
        </pc:cxnChg>
      </pc:sldChg>
      <pc:sldChg chg="addSp modSp ord">
        <pc:chgData name="Blánaid Ní Chearnaigh" userId="S::blanaid@redress.org::06a758c9-2127-40cd-9fb8-7a4eae0332a8" providerId="AD" clId="Web-{D2CC97D2-1871-CB7E-E30E-67E630761A92}" dt="2022-10-17T13:33:21.478" v="177" actId="20577"/>
        <pc:sldMkLst>
          <pc:docMk/>
          <pc:sldMk cId="0" sldId="260"/>
        </pc:sldMkLst>
        <pc:spChg chg="add">
          <ac:chgData name="Blánaid Ní Chearnaigh" userId="S::blanaid@redress.org::06a758c9-2127-40cd-9fb8-7a4eae0332a8" providerId="AD" clId="Web-{D2CC97D2-1871-CB7E-E30E-67E630761A92}" dt="2022-10-17T13:29:42.814" v="61"/>
          <ac:spMkLst>
            <pc:docMk/>
            <pc:sldMk cId="0" sldId="260"/>
            <ac:spMk id="3" creationId="{D2832055-6692-AA95-111C-A4BBA05F3B01}"/>
          </ac:spMkLst>
        </pc:spChg>
        <pc:spChg chg="mod">
          <ac:chgData name="Blánaid Ní Chearnaigh" userId="S::blanaid@redress.org::06a758c9-2127-40cd-9fb8-7a4eae0332a8" providerId="AD" clId="Web-{D2CC97D2-1871-CB7E-E30E-67E630761A92}" dt="2022-10-17T13:30:13.659" v="69" actId="20577"/>
          <ac:spMkLst>
            <pc:docMk/>
            <pc:sldMk cId="0" sldId="260"/>
            <ac:spMk id="168" creationId="{00000000-0000-0000-0000-000000000000}"/>
          </ac:spMkLst>
        </pc:spChg>
        <pc:spChg chg="mod">
          <ac:chgData name="Blánaid Ní Chearnaigh" userId="S::blanaid@redress.org::06a758c9-2127-40cd-9fb8-7a4eae0332a8" providerId="AD" clId="Web-{D2CC97D2-1871-CB7E-E30E-67E630761A92}" dt="2022-10-17T13:32:18.913" v="156" actId="20577"/>
          <ac:spMkLst>
            <pc:docMk/>
            <pc:sldMk cId="0" sldId="260"/>
            <ac:spMk id="170" creationId="{00000000-0000-0000-0000-000000000000}"/>
          </ac:spMkLst>
        </pc:spChg>
        <pc:spChg chg="mod">
          <ac:chgData name="Blánaid Ní Chearnaigh" userId="S::blanaid@redress.org::06a758c9-2127-40cd-9fb8-7a4eae0332a8" providerId="AD" clId="Web-{D2CC97D2-1871-CB7E-E30E-67E630761A92}" dt="2022-10-17T13:30:26.394" v="72" actId="20577"/>
          <ac:spMkLst>
            <pc:docMk/>
            <pc:sldMk cId="0" sldId="260"/>
            <ac:spMk id="172" creationId="{00000000-0000-0000-0000-000000000000}"/>
          </ac:spMkLst>
        </pc:spChg>
        <pc:spChg chg="mod">
          <ac:chgData name="Blánaid Ní Chearnaigh" userId="S::blanaid@redress.org::06a758c9-2127-40cd-9fb8-7a4eae0332a8" providerId="AD" clId="Web-{D2CC97D2-1871-CB7E-E30E-67E630761A92}" dt="2022-10-17T13:33:21.478" v="177" actId="20577"/>
          <ac:spMkLst>
            <pc:docMk/>
            <pc:sldMk cId="0" sldId="260"/>
            <ac:spMk id="174" creationId="{00000000-0000-0000-0000-000000000000}"/>
          </ac:spMkLst>
        </pc:spChg>
        <pc:spChg chg="mod">
          <ac:chgData name="Blánaid Ní Chearnaigh" userId="S::blanaid@redress.org::06a758c9-2127-40cd-9fb8-7a4eae0332a8" providerId="AD" clId="Web-{D2CC97D2-1871-CB7E-E30E-67E630761A92}" dt="2022-10-17T13:30:38.769" v="87" actId="1076"/>
          <ac:spMkLst>
            <pc:docMk/>
            <pc:sldMk cId="0" sldId="260"/>
            <ac:spMk id="176" creationId="{00000000-0000-0000-0000-000000000000}"/>
          </ac:spMkLst>
        </pc:spChg>
        <pc:spChg chg="mod">
          <ac:chgData name="Blánaid Ní Chearnaigh" userId="S::blanaid@redress.org::06a758c9-2127-40cd-9fb8-7a4eae0332a8" providerId="AD" clId="Web-{D2CC97D2-1871-CB7E-E30E-67E630761A92}" dt="2022-10-17T13:30:45.598" v="99" actId="20577"/>
          <ac:spMkLst>
            <pc:docMk/>
            <pc:sldMk cId="0" sldId="260"/>
            <ac:spMk id="180" creationId="{00000000-0000-0000-0000-000000000000}"/>
          </ac:spMkLst>
        </pc:spChg>
        <pc:spChg chg="mod">
          <ac:chgData name="Blánaid Ní Chearnaigh" userId="S::blanaid@redress.org::06a758c9-2127-40cd-9fb8-7a4eae0332a8" providerId="AD" clId="Web-{D2CC97D2-1871-CB7E-E30E-67E630761A92}" dt="2022-10-17T13:29:57.565" v="63" actId="14100"/>
          <ac:spMkLst>
            <pc:docMk/>
            <pc:sldMk cId="0" sldId="260"/>
            <ac:spMk id="184" creationId="{00000000-0000-0000-0000-000000000000}"/>
          </ac:spMkLst>
        </pc:spChg>
      </pc:sldChg>
      <pc:sldChg chg="modSp">
        <pc:chgData name="Blánaid Ní Chearnaigh" userId="S::blanaid@redress.org::06a758c9-2127-40cd-9fb8-7a4eae0332a8" providerId="AD" clId="Web-{D2CC97D2-1871-CB7E-E30E-67E630761A92}" dt="2022-10-17T14:11:30.857" v="407" actId="14100"/>
        <pc:sldMkLst>
          <pc:docMk/>
          <pc:sldMk cId="0" sldId="263"/>
        </pc:sldMkLst>
        <pc:spChg chg="mod">
          <ac:chgData name="Blánaid Ní Chearnaigh" userId="S::blanaid@redress.org::06a758c9-2127-40cd-9fb8-7a4eae0332a8" providerId="AD" clId="Web-{D2CC97D2-1871-CB7E-E30E-67E630761A92}" dt="2022-10-17T14:11:24.904" v="406" actId="20577"/>
          <ac:spMkLst>
            <pc:docMk/>
            <pc:sldMk cId="0" sldId="263"/>
            <ac:spMk id="229" creationId="{00000000-0000-0000-0000-000000000000}"/>
          </ac:spMkLst>
        </pc:spChg>
        <pc:spChg chg="mod">
          <ac:chgData name="Blánaid Ní Chearnaigh" userId="S::blanaid@redress.org::06a758c9-2127-40cd-9fb8-7a4eae0332a8" providerId="AD" clId="Web-{D2CC97D2-1871-CB7E-E30E-67E630761A92}" dt="2022-10-17T14:11:30.857" v="407" actId="14100"/>
          <ac:spMkLst>
            <pc:docMk/>
            <pc:sldMk cId="0" sldId="263"/>
            <ac:spMk id="239" creationId="{00000000-0000-0000-0000-000000000000}"/>
          </ac:spMkLst>
        </pc:spChg>
      </pc:sldChg>
      <pc:sldChg chg="addSp modSp ord addCm">
        <pc:chgData name="Blánaid Ní Chearnaigh" userId="S::blanaid@redress.org::06a758c9-2127-40cd-9fb8-7a4eae0332a8" providerId="AD" clId="Web-{D2CC97D2-1871-CB7E-E30E-67E630761A92}" dt="2022-10-17T13:58:06.757" v="221" actId="14100"/>
        <pc:sldMkLst>
          <pc:docMk/>
          <pc:sldMk cId="0" sldId="265"/>
        </pc:sldMkLst>
        <pc:spChg chg="add">
          <ac:chgData name="Blánaid Ní Chearnaigh" userId="S::blanaid@redress.org::06a758c9-2127-40cd-9fb8-7a4eae0332a8" providerId="AD" clId="Web-{D2CC97D2-1871-CB7E-E30E-67E630761A92}" dt="2022-10-17T13:36:52.470" v="183"/>
          <ac:spMkLst>
            <pc:docMk/>
            <pc:sldMk cId="0" sldId="265"/>
            <ac:spMk id="2" creationId="{0B0DD390-8D36-BDD9-7A80-DCC406F3D779}"/>
          </ac:spMkLst>
        </pc:spChg>
        <pc:spChg chg="mod">
          <ac:chgData name="Blánaid Ní Chearnaigh" userId="S::blanaid@redress.org::06a758c9-2127-40cd-9fb8-7a4eae0332a8" providerId="AD" clId="Web-{D2CC97D2-1871-CB7E-E30E-67E630761A92}" dt="2022-10-17T13:35:32.545" v="180" actId="14100"/>
          <ac:spMkLst>
            <pc:docMk/>
            <pc:sldMk cId="0" sldId="265"/>
            <ac:spMk id="258" creationId="{00000000-0000-0000-0000-000000000000}"/>
          </ac:spMkLst>
        </pc:spChg>
        <pc:spChg chg="mod">
          <ac:chgData name="Blánaid Ní Chearnaigh" userId="S::blanaid@redress.org::06a758c9-2127-40cd-9fb8-7a4eae0332a8" providerId="AD" clId="Web-{D2CC97D2-1871-CB7E-E30E-67E630761A92}" dt="2022-10-17T13:58:06.757" v="221" actId="14100"/>
          <ac:spMkLst>
            <pc:docMk/>
            <pc:sldMk cId="0" sldId="265"/>
            <ac:spMk id="265" creationId="{00000000-0000-0000-0000-000000000000}"/>
          </ac:spMkLst>
        </pc:spChg>
      </pc:sldChg>
    </pc:docChg>
  </pc:docChgLst>
  <pc:docChgLst>
    <pc:chgData name="Blánaid Ní Chearnaigh" userId="06a758c9-2127-40cd-9fb8-7a4eae0332a8" providerId="ADAL" clId="{5C29460B-5D87-DA47-BF92-384F48A97D89}"/>
    <pc:docChg chg="undo custSel addSld delSld modSld sldOrd">
      <pc:chgData name="Blánaid Ní Chearnaigh" userId="06a758c9-2127-40cd-9fb8-7a4eae0332a8" providerId="ADAL" clId="{5C29460B-5D87-DA47-BF92-384F48A97D89}" dt="2022-10-18T21:22:11.936" v="2431" actId="20577"/>
      <pc:docMkLst>
        <pc:docMk/>
      </pc:docMkLst>
      <pc:sldChg chg="modSp mod">
        <pc:chgData name="Blánaid Ní Chearnaigh" userId="06a758c9-2127-40cd-9fb8-7a4eae0332a8" providerId="ADAL" clId="{5C29460B-5D87-DA47-BF92-384F48A97D89}" dt="2022-10-17T19:38:54.481" v="1257" actId="14100"/>
        <pc:sldMkLst>
          <pc:docMk/>
          <pc:sldMk cId="0" sldId="256"/>
        </pc:sldMkLst>
        <pc:spChg chg="mod">
          <ac:chgData name="Blánaid Ní Chearnaigh" userId="06a758c9-2127-40cd-9fb8-7a4eae0332a8" providerId="ADAL" clId="{5C29460B-5D87-DA47-BF92-384F48A97D89}" dt="2022-10-17T19:38:05.383" v="1249" actId="14100"/>
          <ac:spMkLst>
            <pc:docMk/>
            <pc:sldMk cId="0" sldId="256"/>
            <ac:spMk id="96" creationId="{00000000-0000-0000-0000-000000000000}"/>
          </ac:spMkLst>
        </pc:spChg>
        <pc:spChg chg="mod">
          <ac:chgData name="Blánaid Ní Chearnaigh" userId="06a758c9-2127-40cd-9fb8-7a4eae0332a8" providerId="ADAL" clId="{5C29460B-5D87-DA47-BF92-384F48A97D89}" dt="2022-10-17T19:37:36.247" v="1245" actId="14100"/>
          <ac:spMkLst>
            <pc:docMk/>
            <pc:sldMk cId="0" sldId="256"/>
            <ac:spMk id="97" creationId="{00000000-0000-0000-0000-000000000000}"/>
          </ac:spMkLst>
        </pc:spChg>
        <pc:spChg chg="mod">
          <ac:chgData name="Blánaid Ní Chearnaigh" userId="06a758c9-2127-40cd-9fb8-7a4eae0332a8" providerId="ADAL" clId="{5C29460B-5D87-DA47-BF92-384F48A97D89}" dt="2022-10-17T19:37:45.033" v="1246" actId="14100"/>
          <ac:spMkLst>
            <pc:docMk/>
            <pc:sldMk cId="0" sldId="256"/>
            <ac:spMk id="98" creationId="{00000000-0000-0000-0000-000000000000}"/>
          </ac:spMkLst>
        </pc:spChg>
        <pc:spChg chg="mod">
          <ac:chgData name="Blánaid Ní Chearnaigh" userId="06a758c9-2127-40cd-9fb8-7a4eae0332a8" providerId="ADAL" clId="{5C29460B-5D87-DA47-BF92-384F48A97D89}" dt="2022-10-17T19:37:58.268" v="1248" actId="14100"/>
          <ac:spMkLst>
            <pc:docMk/>
            <pc:sldMk cId="0" sldId="256"/>
            <ac:spMk id="99" creationId="{00000000-0000-0000-0000-000000000000}"/>
          </ac:spMkLst>
        </pc:spChg>
        <pc:spChg chg="mod">
          <ac:chgData name="Blánaid Ní Chearnaigh" userId="06a758c9-2127-40cd-9fb8-7a4eae0332a8" providerId="ADAL" clId="{5C29460B-5D87-DA47-BF92-384F48A97D89}" dt="2022-10-17T19:38:46.285" v="1255" actId="1076"/>
          <ac:spMkLst>
            <pc:docMk/>
            <pc:sldMk cId="0" sldId="256"/>
            <ac:spMk id="107" creationId="{00000000-0000-0000-0000-000000000000}"/>
          </ac:spMkLst>
        </pc:spChg>
        <pc:spChg chg="mod">
          <ac:chgData name="Blánaid Ní Chearnaigh" userId="06a758c9-2127-40cd-9fb8-7a4eae0332a8" providerId="ADAL" clId="{5C29460B-5D87-DA47-BF92-384F48A97D89}" dt="2022-10-17T14:38:19.882" v="3" actId="1076"/>
          <ac:spMkLst>
            <pc:docMk/>
            <pc:sldMk cId="0" sldId="256"/>
            <ac:spMk id="108" creationId="{00000000-0000-0000-0000-000000000000}"/>
          </ac:spMkLst>
        </pc:spChg>
        <pc:spChg chg="mod">
          <ac:chgData name="Blánaid Ní Chearnaigh" userId="06a758c9-2127-40cd-9fb8-7a4eae0332a8" providerId="ADAL" clId="{5C29460B-5D87-DA47-BF92-384F48A97D89}" dt="2022-10-17T19:38:25.183" v="1252" actId="14100"/>
          <ac:spMkLst>
            <pc:docMk/>
            <pc:sldMk cId="0" sldId="256"/>
            <ac:spMk id="110" creationId="{00000000-0000-0000-0000-000000000000}"/>
          </ac:spMkLst>
        </pc:spChg>
        <pc:spChg chg="mod">
          <ac:chgData name="Blánaid Ní Chearnaigh" userId="06a758c9-2127-40cd-9fb8-7a4eae0332a8" providerId="ADAL" clId="{5C29460B-5D87-DA47-BF92-384F48A97D89}" dt="2022-10-17T19:38:39.417" v="1254" actId="14100"/>
          <ac:spMkLst>
            <pc:docMk/>
            <pc:sldMk cId="0" sldId="256"/>
            <ac:spMk id="111" creationId="{00000000-0000-0000-0000-000000000000}"/>
          </ac:spMkLst>
        </pc:spChg>
        <pc:spChg chg="mod">
          <ac:chgData name="Blánaid Ní Chearnaigh" userId="06a758c9-2127-40cd-9fb8-7a4eae0332a8" providerId="ADAL" clId="{5C29460B-5D87-DA47-BF92-384F48A97D89}" dt="2022-10-17T19:38:52.052" v="1256" actId="14100"/>
          <ac:spMkLst>
            <pc:docMk/>
            <pc:sldMk cId="0" sldId="256"/>
            <ac:spMk id="112" creationId="{00000000-0000-0000-0000-000000000000}"/>
          </ac:spMkLst>
        </pc:spChg>
        <pc:spChg chg="mod">
          <ac:chgData name="Blánaid Ní Chearnaigh" userId="06a758c9-2127-40cd-9fb8-7a4eae0332a8" providerId="ADAL" clId="{5C29460B-5D87-DA47-BF92-384F48A97D89}" dt="2022-10-17T19:38:54.481" v="1257" actId="14100"/>
          <ac:spMkLst>
            <pc:docMk/>
            <pc:sldMk cId="0" sldId="256"/>
            <ac:spMk id="113" creationId="{00000000-0000-0000-0000-000000000000}"/>
          </ac:spMkLst>
        </pc:spChg>
      </pc:sldChg>
      <pc:sldChg chg="addSp modSp mod">
        <pc:chgData name="Blánaid Ní Chearnaigh" userId="06a758c9-2127-40cd-9fb8-7a4eae0332a8" providerId="ADAL" clId="{5C29460B-5D87-DA47-BF92-384F48A97D89}" dt="2022-10-17T19:53:49.504" v="1301" actId="14100"/>
        <pc:sldMkLst>
          <pc:docMk/>
          <pc:sldMk cId="0" sldId="257"/>
        </pc:sldMkLst>
        <pc:spChg chg="add mod">
          <ac:chgData name="Blánaid Ní Chearnaigh" userId="06a758c9-2127-40cd-9fb8-7a4eae0332a8" providerId="ADAL" clId="{5C29460B-5D87-DA47-BF92-384F48A97D89}" dt="2022-10-17T18:35:08.820" v="1156" actId="1076"/>
          <ac:spMkLst>
            <pc:docMk/>
            <pc:sldMk cId="0" sldId="257"/>
            <ac:spMk id="2" creationId="{86DA2261-4EF4-5561-599A-8FDF4167AA89}"/>
          </ac:spMkLst>
        </pc:spChg>
        <pc:spChg chg="add mod">
          <ac:chgData name="Blánaid Ní Chearnaigh" userId="06a758c9-2127-40cd-9fb8-7a4eae0332a8" providerId="ADAL" clId="{5C29460B-5D87-DA47-BF92-384F48A97D89}" dt="2022-10-17T19:53:49.504" v="1301" actId="14100"/>
          <ac:spMkLst>
            <pc:docMk/>
            <pc:sldMk cId="0" sldId="257"/>
            <ac:spMk id="3" creationId="{45A242DF-5B90-4D5E-D870-4E2966B10D5D}"/>
          </ac:spMkLst>
        </pc:spChg>
        <pc:spChg chg="add mod">
          <ac:chgData name="Blánaid Ní Chearnaigh" userId="06a758c9-2127-40cd-9fb8-7a4eae0332a8" providerId="ADAL" clId="{5C29460B-5D87-DA47-BF92-384F48A97D89}" dt="2022-10-17T18:36:00.320" v="1237" actId="1076"/>
          <ac:spMkLst>
            <pc:docMk/>
            <pc:sldMk cId="0" sldId="257"/>
            <ac:spMk id="4" creationId="{CCEF49D3-3F28-E794-DDE2-31C435A892E9}"/>
          </ac:spMkLst>
        </pc:spChg>
        <pc:spChg chg="mod">
          <ac:chgData name="Blánaid Ní Chearnaigh" userId="06a758c9-2127-40cd-9fb8-7a4eae0332a8" providerId="ADAL" clId="{5C29460B-5D87-DA47-BF92-384F48A97D89}" dt="2022-10-17T18:31:50.641" v="1124" actId="1076"/>
          <ac:spMkLst>
            <pc:docMk/>
            <pc:sldMk cId="0" sldId="257"/>
            <ac:spMk id="115" creationId="{00000000-0000-0000-0000-000000000000}"/>
          </ac:spMkLst>
        </pc:spChg>
        <pc:spChg chg="mod">
          <ac:chgData name="Blánaid Ní Chearnaigh" userId="06a758c9-2127-40cd-9fb8-7a4eae0332a8" providerId="ADAL" clId="{5C29460B-5D87-DA47-BF92-384F48A97D89}" dt="2022-10-17T16:19:37.850" v="505" actId="20577"/>
          <ac:spMkLst>
            <pc:docMk/>
            <pc:sldMk cId="0" sldId="257"/>
            <ac:spMk id="119" creationId="{00000000-0000-0000-0000-000000000000}"/>
          </ac:spMkLst>
        </pc:spChg>
        <pc:spChg chg="mod">
          <ac:chgData name="Blánaid Ní Chearnaigh" userId="06a758c9-2127-40cd-9fb8-7a4eae0332a8" providerId="ADAL" clId="{5C29460B-5D87-DA47-BF92-384F48A97D89}" dt="2022-10-17T18:31:55.939" v="1125" actId="1076"/>
          <ac:spMkLst>
            <pc:docMk/>
            <pc:sldMk cId="0" sldId="257"/>
            <ac:spMk id="121" creationId="{00000000-0000-0000-0000-000000000000}"/>
          </ac:spMkLst>
        </pc:spChg>
        <pc:spChg chg="mod">
          <ac:chgData name="Blánaid Ní Chearnaigh" userId="06a758c9-2127-40cd-9fb8-7a4eae0332a8" providerId="ADAL" clId="{5C29460B-5D87-DA47-BF92-384F48A97D89}" dt="2022-10-17T18:34:36.518" v="1151" actId="1076"/>
          <ac:spMkLst>
            <pc:docMk/>
            <pc:sldMk cId="0" sldId="257"/>
            <ac:spMk id="122" creationId="{00000000-0000-0000-0000-000000000000}"/>
          </ac:spMkLst>
        </pc:spChg>
        <pc:spChg chg="mod">
          <ac:chgData name="Blánaid Ní Chearnaigh" userId="06a758c9-2127-40cd-9fb8-7a4eae0332a8" providerId="ADAL" clId="{5C29460B-5D87-DA47-BF92-384F48A97D89}" dt="2022-10-17T18:34:43.270" v="1152" actId="1076"/>
          <ac:spMkLst>
            <pc:docMk/>
            <pc:sldMk cId="0" sldId="257"/>
            <ac:spMk id="123" creationId="{00000000-0000-0000-0000-000000000000}"/>
          </ac:spMkLst>
        </pc:spChg>
        <pc:spChg chg="mod">
          <ac:chgData name="Blánaid Ní Chearnaigh" userId="06a758c9-2127-40cd-9fb8-7a4eae0332a8" providerId="ADAL" clId="{5C29460B-5D87-DA47-BF92-384F48A97D89}" dt="2022-10-17T18:34:56.520" v="1154" actId="1076"/>
          <ac:spMkLst>
            <pc:docMk/>
            <pc:sldMk cId="0" sldId="257"/>
            <ac:spMk id="124" creationId="{00000000-0000-0000-0000-000000000000}"/>
          </ac:spMkLst>
        </pc:spChg>
        <pc:spChg chg="mod">
          <ac:chgData name="Blánaid Ní Chearnaigh" userId="06a758c9-2127-40cd-9fb8-7a4eae0332a8" providerId="ADAL" clId="{5C29460B-5D87-DA47-BF92-384F48A97D89}" dt="2022-10-17T18:35:14.102" v="1157" actId="1076"/>
          <ac:spMkLst>
            <pc:docMk/>
            <pc:sldMk cId="0" sldId="257"/>
            <ac:spMk id="125" creationId="{00000000-0000-0000-0000-000000000000}"/>
          </ac:spMkLst>
        </pc:spChg>
        <pc:spChg chg="mod">
          <ac:chgData name="Blánaid Ní Chearnaigh" userId="06a758c9-2127-40cd-9fb8-7a4eae0332a8" providerId="ADAL" clId="{5C29460B-5D87-DA47-BF92-384F48A97D89}" dt="2022-10-17T19:53:26.239" v="1298" actId="14100"/>
          <ac:spMkLst>
            <pc:docMk/>
            <pc:sldMk cId="0" sldId="257"/>
            <ac:spMk id="126" creationId="{00000000-0000-0000-0000-000000000000}"/>
          </ac:spMkLst>
        </pc:spChg>
        <pc:spChg chg="mod">
          <ac:chgData name="Blánaid Ní Chearnaigh" userId="06a758c9-2127-40cd-9fb8-7a4eae0332a8" providerId="ADAL" clId="{5C29460B-5D87-DA47-BF92-384F48A97D89}" dt="2022-10-17T19:53:36.855" v="1299" actId="14100"/>
          <ac:spMkLst>
            <pc:docMk/>
            <pc:sldMk cId="0" sldId="257"/>
            <ac:spMk id="127" creationId="{00000000-0000-0000-0000-000000000000}"/>
          </ac:spMkLst>
        </pc:spChg>
      </pc:sldChg>
      <pc:sldChg chg="del">
        <pc:chgData name="Blánaid Ní Chearnaigh" userId="06a758c9-2127-40cd-9fb8-7a4eae0332a8" providerId="ADAL" clId="{5C29460B-5D87-DA47-BF92-384F48A97D89}" dt="2022-10-17T16:26:39.247" v="803" actId="2696"/>
        <pc:sldMkLst>
          <pc:docMk/>
          <pc:sldMk cId="0" sldId="258"/>
        </pc:sldMkLst>
      </pc:sldChg>
      <pc:sldChg chg="del">
        <pc:chgData name="Blánaid Ní Chearnaigh" userId="06a758c9-2127-40cd-9fb8-7a4eae0332a8" providerId="ADAL" clId="{5C29460B-5D87-DA47-BF92-384F48A97D89}" dt="2022-10-17T19:47:29.522" v="1258" actId="2696"/>
        <pc:sldMkLst>
          <pc:docMk/>
          <pc:sldMk cId="0" sldId="259"/>
        </pc:sldMkLst>
      </pc:sldChg>
      <pc:sldChg chg="modSp mod">
        <pc:chgData name="Blánaid Ní Chearnaigh" userId="06a758c9-2127-40cd-9fb8-7a4eae0332a8" providerId="ADAL" clId="{5C29460B-5D87-DA47-BF92-384F48A97D89}" dt="2022-10-17T16:22:22.561" v="656" actId="20577"/>
        <pc:sldMkLst>
          <pc:docMk/>
          <pc:sldMk cId="0" sldId="260"/>
        </pc:sldMkLst>
        <pc:spChg chg="mod">
          <ac:chgData name="Blánaid Ní Chearnaigh" userId="06a758c9-2127-40cd-9fb8-7a4eae0332a8" providerId="ADAL" clId="{5C29460B-5D87-DA47-BF92-384F48A97D89}" dt="2022-10-17T15:23:38.649" v="156" actId="255"/>
          <ac:spMkLst>
            <pc:docMk/>
            <pc:sldMk cId="0" sldId="260"/>
            <ac:spMk id="168" creationId="{00000000-0000-0000-0000-000000000000}"/>
          </ac:spMkLst>
        </pc:spChg>
        <pc:spChg chg="mod">
          <ac:chgData name="Blánaid Ní Chearnaigh" userId="06a758c9-2127-40cd-9fb8-7a4eae0332a8" providerId="ADAL" clId="{5C29460B-5D87-DA47-BF92-384F48A97D89}" dt="2022-10-17T15:22:45.535" v="130" actId="20577"/>
          <ac:spMkLst>
            <pc:docMk/>
            <pc:sldMk cId="0" sldId="260"/>
            <ac:spMk id="170" creationId="{00000000-0000-0000-0000-000000000000}"/>
          </ac:spMkLst>
        </pc:spChg>
        <pc:spChg chg="mod">
          <ac:chgData name="Blánaid Ní Chearnaigh" userId="06a758c9-2127-40cd-9fb8-7a4eae0332a8" providerId="ADAL" clId="{5C29460B-5D87-DA47-BF92-384F48A97D89}" dt="2022-10-17T15:25:10.823" v="216" actId="1076"/>
          <ac:spMkLst>
            <pc:docMk/>
            <pc:sldMk cId="0" sldId="260"/>
            <ac:spMk id="172" creationId="{00000000-0000-0000-0000-000000000000}"/>
          </ac:spMkLst>
        </pc:spChg>
        <pc:spChg chg="mod">
          <ac:chgData name="Blánaid Ní Chearnaigh" userId="06a758c9-2127-40cd-9fb8-7a4eae0332a8" providerId="ADAL" clId="{5C29460B-5D87-DA47-BF92-384F48A97D89}" dt="2022-10-17T16:21:55.459" v="641" actId="20577"/>
          <ac:spMkLst>
            <pc:docMk/>
            <pc:sldMk cId="0" sldId="260"/>
            <ac:spMk id="174" creationId="{00000000-0000-0000-0000-000000000000}"/>
          </ac:spMkLst>
        </pc:spChg>
        <pc:spChg chg="mod">
          <ac:chgData name="Blánaid Ní Chearnaigh" userId="06a758c9-2127-40cd-9fb8-7a4eae0332a8" providerId="ADAL" clId="{5C29460B-5D87-DA47-BF92-384F48A97D89}" dt="2022-10-17T15:24:54.871" v="214" actId="1076"/>
          <ac:spMkLst>
            <pc:docMk/>
            <pc:sldMk cId="0" sldId="260"/>
            <ac:spMk id="176" creationId="{00000000-0000-0000-0000-000000000000}"/>
          </ac:spMkLst>
        </pc:spChg>
        <pc:spChg chg="mod">
          <ac:chgData name="Blánaid Ní Chearnaigh" userId="06a758c9-2127-40cd-9fb8-7a4eae0332a8" providerId="ADAL" clId="{5C29460B-5D87-DA47-BF92-384F48A97D89}" dt="2022-10-17T16:22:22.561" v="656" actId="20577"/>
          <ac:spMkLst>
            <pc:docMk/>
            <pc:sldMk cId="0" sldId="260"/>
            <ac:spMk id="178" creationId="{00000000-0000-0000-0000-000000000000}"/>
          </ac:spMkLst>
        </pc:spChg>
        <pc:spChg chg="mod">
          <ac:chgData name="Blánaid Ní Chearnaigh" userId="06a758c9-2127-40cd-9fb8-7a4eae0332a8" providerId="ADAL" clId="{5C29460B-5D87-DA47-BF92-384F48A97D89}" dt="2022-10-17T15:25:22.779" v="217" actId="1076"/>
          <ac:spMkLst>
            <pc:docMk/>
            <pc:sldMk cId="0" sldId="260"/>
            <ac:spMk id="180" creationId="{00000000-0000-0000-0000-000000000000}"/>
          </ac:spMkLst>
        </pc:spChg>
        <pc:spChg chg="mod">
          <ac:chgData name="Blánaid Ní Chearnaigh" userId="06a758c9-2127-40cd-9fb8-7a4eae0332a8" providerId="ADAL" clId="{5C29460B-5D87-DA47-BF92-384F48A97D89}" dt="2022-10-17T15:27:03.014" v="300" actId="255"/>
          <ac:spMkLst>
            <pc:docMk/>
            <pc:sldMk cId="0" sldId="260"/>
            <ac:spMk id="182" creationId="{00000000-0000-0000-0000-000000000000}"/>
          </ac:spMkLst>
        </pc:spChg>
      </pc:sldChg>
      <pc:sldChg chg="del">
        <pc:chgData name="Blánaid Ní Chearnaigh" userId="06a758c9-2127-40cd-9fb8-7a4eae0332a8" providerId="ADAL" clId="{5C29460B-5D87-DA47-BF92-384F48A97D89}" dt="2022-10-17T19:47:44.152" v="1259" actId="2696"/>
        <pc:sldMkLst>
          <pc:docMk/>
          <pc:sldMk cId="0" sldId="261"/>
        </pc:sldMkLst>
      </pc:sldChg>
      <pc:sldChg chg="addSp delSp modSp mod modNotesTx">
        <pc:chgData name="Blánaid Ní Chearnaigh" userId="06a758c9-2127-40cd-9fb8-7a4eae0332a8" providerId="ADAL" clId="{5C29460B-5D87-DA47-BF92-384F48A97D89}" dt="2022-10-18T21:13:38.237" v="2401" actId="207"/>
        <pc:sldMkLst>
          <pc:docMk/>
          <pc:sldMk cId="0" sldId="262"/>
        </pc:sldMkLst>
        <pc:spChg chg="mod">
          <ac:chgData name="Blánaid Ní Chearnaigh" userId="06a758c9-2127-40cd-9fb8-7a4eae0332a8" providerId="ADAL" clId="{5C29460B-5D87-DA47-BF92-384F48A97D89}" dt="2022-10-18T14:39:00.484" v="1696"/>
          <ac:spMkLst>
            <pc:docMk/>
            <pc:sldMk cId="0" sldId="262"/>
            <ac:spMk id="4" creationId="{342D7EC9-08A1-6630-4B37-78A3C554E1AE}"/>
          </ac:spMkLst>
        </pc:spChg>
        <pc:spChg chg="mod">
          <ac:chgData name="Blánaid Ní Chearnaigh" userId="06a758c9-2127-40cd-9fb8-7a4eae0332a8" providerId="ADAL" clId="{5C29460B-5D87-DA47-BF92-384F48A97D89}" dt="2022-10-18T14:39:00.484" v="1696"/>
          <ac:spMkLst>
            <pc:docMk/>
            <pc:sldMk cId="0" sldId="262"/>
            <ac:spMk id="5" creationId="{94FDE465-5633-DCC5-15AC-C7C4BC5B06CF}"/>
          </ac:spMkLst>
        </pc:spChg>
        <pc:spChg chg="mod">
          <ac:chgData name="Blánaid Ní Chearnaigh" userId="06a758c9-2127-40cd-9fb8-7a4eae0332a8" providerId="ADAL" clId="{5C29460B-5D87-DA47-BF92-384F48A97D89}" dt="2022-10-18T21:12:34.585" v="2353" actId="2711"/>
          <ac:spMkLst>
            <pc:docMk/>
            <pc:sldMk cId="0" sldId="262"/>
            <ac:spMk id="6" creationId="{FC7AD8DF-640F-B1D2-B5F7-51CE3CA373C4}"/>
          </ac:spMkLst>
        </pc:spChg>
        <pc:spChg chg="mod">
          <ac:chgData name="Blánaid Ní Chearnaigh" userId="06a758c9-2127-40cd-9fb8-7a4eae0332a8" providerId="ADAL" clId="{5C29460B-5D87-DA47-BF92-384F48A97D89}" dt="2022-10-18T14:39:00.484" v="1696"/>
          <ac:spMkLst>
            <pc:docMk/>
            <pc:sldMk cId="0" sldId="262"/>
            <ac:spMk id="7" creationId="{D52DE8FC-2C1B-8A69-5E91-C3DAE6EA2951}"/>
          </ac:spMkLst>
        </pc:spChg>
        <pc:spChg chg="mod">
          <ac:chgData name="Blánaid Ní Chearnaigh" userId="06a758c9-2127-40cd-9fb8-7a4eae0332a8" providerId="ADAL" clId="{5C29460B-5D87-DA47-BF92-384F48A97D89}" dt="2022-10-18T14:39:00.484" v="1696"/>
          <ac:spMkLst>
            <pc:docMk/>
            <pc:sldMk cId="0" sldId="262"/>
            <ac:spMk id="8" creationId="{EF8B8D6F-43DE-1312-AE98-5E66BA694D5B}"/>
          </ac:spMkLst>
        </pc:spChg>
        <pc:spChg chg="mod">
          <ac:chgData name="Blánaid Ní Chearnaigh" userId="06a758c9-2127-40cd-9fb8-7a4eae0332a8" providerId="ADAL" clId="{5C29460B-5D87-DA47-BF92-384F48A97D89}" dt="2022-10-18T21:12:37.974" v="2354" actId="2711"/>
          <ac:spMkLst>
            <pc:docMk/>
            <pc:sldMk cId="0" sldId="262"/>
            <ac:spMk id="9" creationId="{D69E7A21-C550-A120-83B7-031DCF5F0BF3}"/>
          </ac:spMkLst>
        </pc:spChg>
        <pc:spChg chg="mod">
          <ac:chgData name="Blánaid Ní Chearnaigh" userId="06a758c9-2127-40cd-9fb8-7a4eae0332a8" providerId="ADAL" clId="{5C29460B-5D87-DA47-BF92-384F48A97D89}" dt="2022-10-18T14:39:00.484" v="1696"/>
          <ac:spMkLst>
            <pc:docMk/>
            <pc:sldMk cId="0" sldId="262"/>
            <ac:spMk id="10" creationId="{A4FA88A1-0172-1566-08FA-5B1913ED1803}"/>
          </ac:spMkLst>
        </pc:spChg>
        <pc:spChg chg="mod">
          <ac:chgData name="Blánaid Ní Chearnaigh" userId="06a758c9-2127-40cd-9fb8-7a4eae0332a8" providerId="ADAL" clId="{5C29460B-5D87-DA47-BF92-384F48A97D89}" dt="2022-10-18T14:39:00.484" v="1696"/>
          <ac:spMkLst>
            <pc:docMk/>
            <pc:sldMk cId="0" sldId="262"/>
            <ac:spMk id="11" creationId="{B118DBFB-4AD3-3B6C-BDA4-5017FAABBA5B}"/>
          </ac:spMkLst>
        </pc:spChg>
        <pc:spChg chg="mod">
          <ac:chgData name="Blánaid Ní Chearnaigh" userId="06a758c9-2127-40cd-9fb8-7a4eae0332a8" providerId="ADAL" clId="{5C29460B-5D87-DA47-BF92-384F48A97D89}" dt="2022-10-18T21:13:17.171" v="2395" actId="2711"/>
          <ac:spMkLst>
            <pc:docMk/>
            <pc:sldMk cId="0" sldId="262"/>
            <ac:spMk id="12" creationId="{2FF2E90D-B2A5-C83E-2693-B6F0E3A3042F}"/>
          </ac:spMkLst>
        </pc:spChg>
        <pc:spChg chg="mod">
          <ac:chgData name="Blánaid Ní Chearnaigh" userId="06a758c9-2127-40cd-9fb8-7a4eae0332a8" providerId="ADAL" clId="{5C29460B-5D87-DA47-BF92-384F48A97D89}" dt="2022-10-18T14:39:00.484" v="1696"/>
          <ac:spMkLst>
            <pc:docMk/>
            <pc:sldMk cId="0" sldId="262"/>
            <ac:spMk id="13" creationId="{7A01A351-3D47-3696-D420-DFB5F16EEAFE}"/>
          </ac:spMkLst>
        </pc:spChg>
        <pc:spChg chg="mod">
          <ac:chgData name="Blánaid Ní Chearnaigh" userId="06a758c9-2127-40cd-9fb8-7a4eae0332a8" providerId="ADAL" clId="{5C29460B-5D87-DA47-BF92-384F48A97D89}" dt="2022-10-18T14:39:00.484" v="1696"/>
          <ac:spMkLst>
            <pc:docMk/>
            <pc:sldMk cId="0" sldId="262"/>
            <ac:spMk id="14" creationId="{42A7EFC4-B64F-1B03-A509-F633C621E7F2}"/>
          </ac:spMkLst>
        </pc:spChg>
        <pc:spChg chg="mod">
          <ac:chgData name="Blánaid Ní Chearnaigh" userId="06a758c9-2127-40cd-9fb8-7a4eae0332a8" providerId="ADAL" clId="{5C29460B-5D87-DA47-BF92-384F48A97D89}" dt="2022-10-18T21:13:19.923" v="2396" actId="2711"/>
          <ac:spMkLst>
            <pc:docMk/>
            <pc:sldMk cId="0" sldId="262"/>
            <ac:spMk id="15" creationId="{DD5DED90-CECE-7269-31E4-9A3D624B9012}"/>
          </ac:spMkLst>
        </pc:spChg>
        <pc:spChg chg="del mod">
          <ac:chgData name="Blánaid Ní Chearnaigh" userId="06a758c9-2127-40cd-9fb8-7a4eae0332a8" providerId="ADAL" clId="{5C29460B-5D87-DA47-BF92-384F48A97D89}" dt="2022-10-18T14:44:55.658" v="1755" actId="478"/>
          <ac:spMkLst>
            <pc:docMk/>
            <pc:sldMk cId="0" sldId="262"/>
            <ac:spMk id="16" creationId="{9077F8DB-5462-DCE0-D0B0-4030E2418A41}"/>
          </ac:spMkLst>
        </pc:spChg>
        <pc:spChg chg="add del mod">
          <ac:chgData name="Blánaid Ní Chearnaigh" userId="06a758c9-2127-40cd-9fb8-7a4eae0332a8" providerId="ADAL" clId="{5C29460B-5D87-DA47-BF92-384F48A97D89}" dt="2022-10-18T20:37:13.274" v="2338"/>
          <ac:spMkLst>
            <pc:docMk/>
            <pc:sldMk cId="0" sldId="262"/>
            <ac:spMk id="16" creationId="{AA763411-0154-5F21-1B3A-607A4BCEFD1B}"/>
          </ac:spMkLst>
        </pc:spChg>
        <pc:spChg chg="del mod">
          <ac:chgData name="Blánaid Ní Chearnaigh" userId="06a758c9-2127-40cd-9fb8-7a4eae0332a8" providerId="ADAL" clId="{5C29460B-5D87-DA47-BF92-384F48A97D89}" dt="2022-10-18T14:44:40.908" v="1753" actId="478"/>
          <ac:spMkLst>
            <pc:docMk/>
            <pc:sldMk cId="0" sldId="262"/>
            <ac:spMk id="17" creationId="{A9F81331-C71D-351B-A597-87075D2C3EAD}"/>
          </ac:spMkLst>
        </pc:spChg>
        <pc:spChg chg="mod">
          <ac:chgData name="Blánaid Ní Chearnaigh" userId="06a758c9-2127-40cd-9fb8-7a4eae0332a8" providerId="ADAL" clId="{5C29460B-5D87-DA47-BF92-384F48A97D89}" dt="2022-10-18T14:44:39.312" v="1752" actId="20577"/>
          <ac:spMkLst>
            <pc:docMk/>
            <pc:sldMk cId="0" sldId="262"/>
            <ac:spMk id="18" creationId="{4B194B5C-0534-2F40-F532-045FCE3DE0F2}"/>
          </ac:spMkLst>
        </pc:spChg>
        <pc:spChg chg="mod">
          <ac:chgData name="Blánaid Ní Chearnaigh" userId="06a758c9-2127-40cd-9fb8-7a4eae0332a8" providerId="ADAL" clId="{5C29460B-5D87-DA47-BF92-384F48A97D89}" dt="2022-10-18T14:45:54.722" v="1761" actId="1076"/>
          <ac:spMkLst>
            <pc:docMk/>
            <pc:sldMk cId="0" sldId="262"/>
            <ac:spMk id="19" creationId="{9F2A501C-9A7C-0CFC-BFB5-503BF8DC5F4B}"/>
          </ac:spMkLst>
        </pc:spChg>
        <pc:spChg chg="mod">
          <ac:chgData name="Blánaid Ní Chearnaigh" userId="06a758c9-2127-40cd-9fb8-7a4eae0332a8" providerId="ADAL" clId="{5C29460B-5D87-DA47-BF92-384F48A97D89}" dt="2022-10-18T14:46:00.875" v="1762" actId="1076"/>
          <ac:spMkLst>
            <pc:docMk/>
            <pc:sldMk cId="0" sldId="262"/>
            <ac:spMk id="20" creationId="{6A3715B5-83AD-F4FC-9F18-7FB6D15BDCB2}"/>
          </ac:spMkLst>
        </pc:spChg>
        <pc:spChg chg="mod">
          <ac:chgData name="Blánaid Ní Chearnaigh" userId="06a758c9-2127-40cd-9fb8-7a4eae0332a8" providerId="ADAL" clId="{5C29460B-5D87-DA47-BF92-384F48A97D89}" dt="2022-10-18T21:13:24.584" v="2397" actId="2711"/>
          <ac:spMkLst>
            <pc:docMk/>
            <pc:sldMk cId="0" sldId="262"/>
            <ac:spMk id="21" creationId="{94DA8A99-C045-5CB4-DAC2-F998B389D7C4}"/>
          </ac:spMkLst>
        </pc:spChg>
        <pc:spChg chg="add del">
          <ac:chgData name="Blánaid Ní Chearnaigh" userId="06a758c9-2127-40cd-9fb8-7a4eae0332a8" providerId="ADAL" clId="{5C29460B-5D87-DA47-BF92-384F48A97D89}" dt="2022-10-18T15:22:00.732" v="2239" actId="22"/>
          <ac:spMkLst>
            <pc:docMk/>
            <pc:sldMk cId="0" sldId="262"/>
            <ac:spMk id="24" creationId="{C5FB5142-614A-E76B-CAEC-6E93926D83FA}"/>
          </ac:spMkLst>
        </pc:spChg>
        <pc:spChg chg="add mod">
          <ac:chgData name="Blánaid Ní Chearnaigh" userId="06a758c9-2127-40cd-9fb8-7a4eae0332a8" providerId="ADAL" clId="{5C29460B-5D87-DA47-BF92-384F48A97D89}" dt="2022-10-18T21:13:30.196" v="2398" actId="207"/>
          <ac:spMkLst>
            <pc:docMk/>
            <pc:sldMk cId="0" sldId="262"/>
            <ac:spMk id="25" creationId="{EA533248-BA8A-674F-0B58-7055405F557B}"/>
          </ac:spMkLst>
        </pc:spChg>
        <pc:spChg chg="add del mod">
          <ac:chgData name="Blánaid Ní Chearnaigh" userId="06a758c9-2127-40cd-9fb8-7a4eae0332a8" providerId="ADAL" clId="{5C29460B-5D87-DA47-BF92-384F48A97D89}" dt="2022-10-18T15:22:28.454" v="2245" actId="478"/>
          <ac:spMkLst>
            <pc:docMk/>
            <pc:sldMk cId="0" sldId="262"/>
            <ac:spMk id="26" creationId="{106B407E-4126-D585-CEBC-482771C1DBD5}"/>
          </ac:spMkLst>
        </pc:spChg>
        <pc:spChg chg="add mod">
          <ac:chgData name="Blánaid Ní Chearnaigh" userId="06a758c9-2127-40cd-9fb8-7a4eae0332a8" providerId="ADAL" clId="{5C29460B-5D87-DA47-BF92-384F48A97D89}" dt="2022-10-18T21:13:33.029" v="2399" actId="207"/>
          <ac:spMkLst>
            <pc:docMk/>
            <pc:sldMk cId="0" sldId="262"/>
            <ac:spMk id="27" creationId="{EE51B2F6-1640-CEC8-1646-73FBE904E87B}"/>
          </ac:spMkLst>
        </pc:spChg>
        <pc:spChg chg="add mod">
          <ac:chgData name="Blánaid Ní Chearnaigh" userId="06a758c9-2127-40cd-9fb8-7a4eae0332a8" providerId="ADAL" clId="{5C29460B-5D87-DA47-BF92-384F48A97D89}" dt="2022-10-18T21:13:38.237" v="2401" actId="207"/>
          <ac:spMkLst>
            <pc:docMk/>
            <pc:sldMk cId="0" sldId="262"/>
            <ac:spMk id="28" creationId="{E351D431-5CA5-CA65-CEAB-5734086DFF55}"/>
          </ac:spMkLst>
        </pc:spChg>
        <pc:spChg chg="add mod">
          <ac:chgData name="Blánaid Ní Chearnaigh" userId="06a758c9-2127-40cd-9fb8-7a4eae0332a8" providerId="ADAL" clId="{5C29460B-5D87-DA47-BF92-384F48A97D89}" dt="2022-10-18T21:13:35.433" v="2400" actId="207"/>
          <ac:spMkLst>
            <pc:docMk/>
            <pc:sldMk cId="0" sldId="262"/>
            <ac:spMk id="29" creationId="{C75294B9-72AC-7457-BB1B-1D33259FA4C4}"/>
          </ac:spMkLst>
        </pc:spChg>
        <pc:spChg chg="add mod">
          <ac:chgData name="Blánaid Ní Chearnaigh" userId="06a758c9-2127-40cd-9fb8-7a4eae0332a8" providerId="ADAL" clId="{5C29460B-5D87-DA47-BF92-384F48A97D89}" dt="2022-10-18T15:26:33.247" v="2328" actId="1076"/>
          <ac:spMkLst>
            <pc:docMk/>
            <pc:sldMk cId="0" sldId="262"/>
            <ac:spMk id="30" creationId="{86AEBCA8-D5DB-E2C7-A503-CE103CA43F59}"/>
          </ac:spMkLst>
        </pc:spChg>
        <pc:spChg chg="mod">
          <ac:chgData name="Blánaid Ní Chearnaigh" userId="06a758c9-2127-40cd-9fb8-7a4eae0332a8" providerId="ADAL" clId="{5C29460B-5D87-DA47-BF92-384F48A97D89}" dt="2022-10-18T14:38:31.735" v="1693" actId="20577"/>
          <ac:spMkLst>
            <pc:docMk/>
            <pc:sldMk cId="0" sldId="262"/>
            <ac:spMk id="213" creationId="{00000000-0000-0000-0000-000000000000}"/>
          </ac:spMkLst>
        </pc:spChg>
        <pc:spChg chg="mod">
          <ac:chgData name="Blánaid Ní Chearnaigh" userId="06a758c9-2127-40cd-9fb8-7a4eae0332a8" providerId="ADAL" clId="{5C29460B-5D87-DA47-BF92-384F48A97D89}" dt="2022-10-18T14:38:43.145" v="1695" actId="14100"/>
          <ac:spMkLst>
            <pc:docMk/>
            <pc:sldMk cId="0" sldId="262"/>
            <ac:spMk id="220" creationId="{00000000-0000-0000-0000-000000000000}"/>
          </ac:spMkLst>
        </pc:spChg>
        <pc:grpChg chg="add mod">
          <ac:chgData name="Blánaid Ní Chearnaigh" userId="06a758c9-2127-40cd-9fb8-7a4eae0332a8" providerId="ADAL" clId="{5C29460B-5D87-DA47-BF92-384F48A97D89}" dt="2022-10-18T15:21:29.479" v="2237" actId="1076"/>
          <ac:grpSpMkLst>
            <pc:docMk/>
            <pc:sldMk cId="0" sldId="262"/>
            <ac:grpSpMk id="3" creationId="{8EE5FF25-A6D0-E794-4219-7B5A1663D2FD}"/>
          </ac:grpSpMkLst>
        </pc:grpChg>
        <pc:picChg chg="add mod">
          <ac:chgData name="Blánaid Ní Chearnaigh" userId="06a758c9-2127-40cd-9fb8-7a4eae0332a8" providerId="ADAL" clId="{5C29460B-5D87-DA47-BF92-384F48A97D89}" dt="2022-10-18T20:36:10.754" v="2332" actId="1076"/>
          <ac:picMkLst>
            <pc:docMk/>
            <pc:sldMk cId="0" sldId="262"/>
            <ac:picMk id="2" creationId="{98F5A159-ADF8-4C8D-91F2-7E9628762BBF}"/>
          </ac:picMkLst>
        </pc:picChg>
        <pc:picChg chg="add del mod">
          <ac:chgData name="Blánaid Ní Chearnaigh" userId="06a758c9-2127-40cd-9fb8-7a4eae0332a8" providerId="ADAL" clId="{5C29460B-5D87-DA47-BF92-384F48A97D89}" dt="2022-10-18T14:53:38.747" v="1903"/>
          <ac:picMkLst>
            <pc:docMk/>
            <pc:sldMk cId="0" sldId="262"/>
            <ac:picMk id="22" creationId="{5E037EE7-6239-0EB0-0EBB-C5B92354208E}"/>
          </ac:picMkLst>
        </pc:picChg>
        <pc:picChg chg="del">
          <ac:chgData name="Blánaid Ní Chearnaigh" userId="06a758c9-2127-40cd-9fb8-7a4eae0332a8" providerId="ADAL" clId="{5C29460B-5D87-DA47-BF92-384F48A97D89}" dt="2022-10-18T20:36:06.798" v="2331" actId="478"/>
          <ac:picMkLst>
            <pc:docMk/>
            <pc:sldMk cId="0" sldId="262"/>
            <ac:picMk id="209" creationId="{00000000-0000-0000-0000-000000000000}"/>
          </ac:picMkLst>
        </pc:picChg>
      </pc:sldChg>
      <pc:sldChg chg="addSp delSp modSp mod modNotesTx">
        <pc:chgData name="Blánaid Ní Chearnaigh" userId="06a758c9-2127-40cd-9fb8-7a4eae0332a8" providerId="ADAL" clId="{5C29460B-5D87-DA47-BF92-384F48A97D89}" dt="2022-10-18T21:14:02.319" v="2406" actId="113"/>
        <pc:sldMkLst>
          <pc:docMk/>
          <pc:sldMk cId="0" sldId="263"/>
        </pc:sldMkLst>
        <pc:spChg chg="add mod">
          <ac:chgData name="Blánaid Ní Chearnaigh" userId="06a758c9-2127-40cd-9fb8-7a4eae0332a8" providerId="ADAL" clId="{5C29460B-5D87-DA47-BF92-384F48A97D89}" dt="2022-10-18T21:13:55.519" v="2403" actId="113"/>
          <ac:spMkLst>
            <pc:docMk/>
            <pc:sldMk cId="0" sldId="263"/>
            <ac:spMk id="3" creationId="{B1706993-9212-381D-7DD6-AB4F0570B197}"/>
          </ac:spMkLst>
        </pc:spChg>
        <pc:spChg chg="add del mod">
          <ac:chgData name="Blánaid Ní Chearnaigh" userId="06a758c9-2127-40cd-9fb8-7a4eae0332a8" providerId="ADAL" clId="{5C29460B-5D87-DA47-BF92-384F48A97D89}" dt="2022-10-17T19:51:02.008" v="1275" actId="22"/>
          <ac:spMkLst>
            <pc:docMk/>
            <pc:sldMk cId="0" sldId="263"/>
            <ac:spMk id="4" creationId="{5C369FBD-0E64-E9C3-D8FC-7733626EE93F}"/>
          </ac:spMkLst>
        </pc:spChg>
        <pc:spChg chg="add del mod">
          <ac:chgData name="Blánaid Ní Chearnaigh" userId="06a758c9-2127-40cd-9fb8-7a4eae0332a8" providerId="ADAL" clId="{5C29460B-5D87-DA47-BF92-384F48A97D89}" dt="2022-10-18T15:17:49.320" v="2214" actId="478"/>
          <ac:spMkLst>
            <pc:docMk/>
            <pc:sldMk cId="0" sldId="263"/>
            <ac:spMk id="4" creationId="{8695438D-947B-40BE-9728-754AD9D1E538}"/>
          </ac:spMkLst>
        </pc:spChg>
        <pc:spChg chg="del mod">
          <ac:chgData name="Blánaid Ní Chearnaigh" userId="06a758c9-2127-40cd-9fb8-7a4eae0332a8" providerId="ADAL" clId="{5C29460B-5D87-DA47-BF92-384F48A97D89}" dt="2022-10-18T15:13:21.829" v="2159" actId="478"/>
          <ac:spMkLst>
            <pc:docMk/>
            <pc:sldMk cId="0" sldId="263"/>
            <ac:spMk id="6" creationId="{628C7E37-9C79-C469-8F25-4E8E3621D4BB}"/>
          </ac:spMkLst>
        </pc:spChg>
        <pc:spChg chg="del mod">
          <ac:chgData name="Blánaid Ní Chearnaigh" userId="06a758c9-2127-40cd-9fb8-7a4eae0332a8" providerId="ADAL" clId="{5C29460B-5D87-DA47-BF92-384F48A97D89}" dt="2022-10-18T15:17:37.918" v="2209" actId="478"/>
          <ac:spMkLst>
            <pc:docMk/>
            <pc:sldMk cId="0" sldId="263"/>
            <ac:spMk id="7" creationId="{ED180031-8A4E-662B-7C01-FAF6DF75D90F}"/>
          </ac:spMkLst>
        </pc:spChg>
        <pc:spChg chg="del mod">
          <ac:chgData name="Blánaid Ní Chearnaigh" userId="06a758c9-2127-40cd-9fb8-7a4eae0332a8" providerId="ADAL" clId="{5C29460B-5D87-DA47-BF92-384F48A97D89}" dt="2022-10-18T15:13:50.351" v="2167" actId="478"/>
          <ac:spMkLst>
            <pc:docMk/>
            <pc:sldMk cId="0" sldId="263"/>
            <ac:spMk id="8" creationId="{33ADBAD9-A7C0-56F3-D1DC-E34A939FFF69}"/>
          </ac:spMkLst>
        </pc:spChg>
        <pc:spChg chg="del mod">
          <ac:chgData name="Blánaid Ní Chearnaigh" userId="06a758c9-2127-40cd-9fb8-7a4eae0332a8" providerId="ADAL" clId="{5C29460B-5D87-DA47-BF92-384F48A97D89}" dt="2022-10-18T15:17:43.941" v="2212" actId="478"/>
          <ac:spMkLst>
            <pc:docMk/>
            <pc:sldMk cId="0" sldId="263"/>
            <ac:spMk id="9" creationId="{BB3ABE99-C4FD-3979-3712-F7E5B7957E04}"/>
          </ac:spMkLst>
        </pc:spChg>
        <pc:spChg chg="del mod">
          <ac:chgData name="Blánaid Ní Chearnaigh" userId="06a758c9-2127-40cd-9fb8-7a4eae0332a8" providerId="ADAL" clId="{5C29460B-5D87-DA47-BF92-384F48A97D89}" dt="2022-10-18T15:14:09.970" v="2177" actId="478"/>
          <ac:spMkLst>
            <pc:docMk/>
            <pc:sldMk cId="0" sldId="263"/>
            <ac:spMk id="10" creationId="{FDBAAA10-2428-15CF-7E68-764FB439439E}"/>
          </ac:spMkLst>
        </pc:spChg>
        <pc:spChg chg="del mod">
          <ac:chgData name="Blánaid Ní Chearnaigh" userId="06a758c9-2127-40cd-9fb8-7a4eae0332a8" providerId="ADAL" clId="{5C29460B-5D87-DA47-BF92-384F48A97D89}" dt="2022-10-18T15:17:55.146" v="2216" actId="478"/>
          <ac:spMkLst>
            <pc:docMk/>
            <pc:sldMk cId="0" sldId="263"/>
            <ac:spMk id="11" creationId="{70256D23-8AE8-4AC0-E7EB-ACE382318E61}"/>
          </ac:spMkLst>
        </pc:spChg>
        <pc:spChg chg="mod">
          <ac:chgData name="Blánaid Ní Chearnaigh" userId="06a758c9-2127-40cd-9fb8-7a4eae0332a8" providerId="ADAL" clId="{5C29460B-5D87-DA47-BF92-384F48A97D89}" dt="2022-10-18T15:16:00.195" v="2192" actId="14100"/>
          <ac:spMkLst>
            <pc:docMk/>
            <pc:sldMk cId="0" sldId="263"/>
            <ac:spMk id="12" creationId="{707DBDDB-1709-4741-1161-DF7E7A9CBEE5}"/>
          </ac:spMkLst>
        </pc:spChg>
        <pc:spChg chg="mod">
          <ac:chgData name="Blánaid Ní Chearnaigh" userId="06a758c9-2127-40cd-9fb8-7a4eae0332a8" providerId="ADAL" clId="{5C29460B-5D87-DA47-BF92-384F48A97D89}" dt="2022-10-18T14:27:37.851" v="1439" actId="1076"/>
          <ac:spMkLst>
            <pc:docMk/>
            <pc:sldMk cId="0" sldId="263"/>
            <ac:spMk id="13" creationId="{4866A6F7-24F6-F576-7915-503AE6965003}"/>
          </ac:spMkLst>
        </pc:spChg>
        <pc:spChg chg="add del mod">
          <ac:chgData name="Blánaid Ní Chearnaigh" userId="06a758c9-2127-40cd-9fb8-7a4eae0332a8" providerId="ADAL" clId="{5C29460B-5D87-DA47-BF92-384F48A97D89}" dt="2022-10-17T20:16:27.938" v="1319" actId="478"/>
          <ac:spMkLst>
            <pc:docMk/>
            <pc:sldMk cId="0" sldId="263"/>
            <ac:spMk id="14" creationId="{5633CC52-11C1-3F6A-579D-99C9A4AA94B3}"/>
          </ac:spMkLst>
        </pc:spChg>
        <pc:spChg chg="add mod">
          <ac:chgData name="Blánaid Ní Chearnaigh" userId="06a758c9-2127-40cd-9fb8-7a4eae0332a8" providerId="ADAL" clId="{5C29460B-5D87-DA47-BF92-384F48A97D89}" dt="2022-10-18T15:15:46.911" v="2191" actId="1076"/>
          <ac:spMkLst>
            <pc:docMk/>
            <pc:sldMk cId="0" sldId="263"/>
            <ac:spMk id="14" creationId="{A35AE828-E9D6-2105-40F4-0DAA3B675638}"/>
          </ac:spMkLst>
        </pc:spChg>
        <pc:spChg chg="add del mod">
          <ac:chgData name="Blánaid Ní Chearnaigh" userId="06a758c9-2127-40cd-9fb8-7a4eae0332a8" providerId="ADAL" clId="{5C29460B-5D87-DA47-BF92-384F48A97D89}" dt="2022-10-17T20:16:26.822" v="1318" actId="478"/>
          <ac:spMkLst>
            <pc:docMk/>
            <pc:sldMk cId="0" sldId="263"/>
            <ac:spMk id="15" creationId="{617EDBB1-89A6-8725-7772-664ACFF804E0}"/>
          </ac:spMkLst>
        </pc:spChg>
        <pc:spChg chg="add mod">
          <ac:chgData name="Blánaid Ní Chearnaigh" userId="06a758c9-2127-40cd-9fb8-7a4eae0332a8" providerId="ADAL" clId="{5C29460B-5D87-DA47-BF92-384F48A97D89}" dt="2022-10-18T15:16:28.610" v="2195" actId="1076"/>
          <ac:spMkLst>
            <pc:docMk/>
            <pc:sldMk cId="0" sldId="263"/>
            <ac:spMk id="15" creationId="{7AE1C107-2221-276B-EF19-3F0E104D8748}"/>
          </ac:spMkLst>
        </pc:spChg>
        <pc:spChg chg="add mod">
          <ac:chgData name="Blánaid Ní Chearnaigh" userId="06a758c9-2127-40cd-9fb8-7a4eae0332a8" providerId="ADAL" clId="{5C29460B-5D87-DA47-BF92-384F48A97D89}" dt="2022-10-18T15:16:05.977" v="2193" actId="1076"/>
          <ac:spMkLst>
            <pc:docMk/>
            <pc:sldMk cId="0" sldId="263"/>
            <ac:spMk id="16" creationId="{89CB3691-3AD6-5DD1-3D0A-08FE3ABA1E17}"/>
          </ac:spMkLst>
        </pc:spChg>
        <pc:spChg chg="add mod">
          <ac:chgData name="Blánaid Ní Chearnaigh" userId="06a758c9-2127-40cd-9fb8-7a4eae0332a8" providerId="ADAL" clId="{5C29460B-5D87-DA47-BF92-384F48A97D89}" dt="2022-10-18T15:15:11.329" v="2186" actId="1076"/>
          <ac:spMkLst>
            <pc:docMk/>
            <pc:sldMk cId="0" sldId="263"/>
            <ac:spMk id="17" creationId="{DDD28E51-DB47-0AF4-5D89-8B27C0F0FA21}"/>
          </ac:spMkLst>
        </pc:spChg>
        <pc:spChg chg="add del mod">
          <ac:chgData name="Blánaid Ní Chearnaigh" userId="06a758c9-2127-40cd-9fb8-7a4eae0332a8" providerId="ADAL" clId="{5C29460B-5D87-DA47-BF92-384F48A97D89}" dt="2022-10-18T15:13:57.533" v="2170" actId="478"/>
          <ac:spMkLst>
            <pc:docMk/>
            <pc:sldMk cId="0" sldId="263"/>
            <ac:spMk id="18" creationId="{85ED27A5-668D-0917-4964-83177201B082}"/>
          </ac:spMkLst>
        </pc:spChg>
        <pc:spChg chg="add del mod">
          <ac:chgData name="Blánaid Ní Chearnaigh" userId="06a758c9-2127-40cd-9fb8-7a4eae0332a8" providerId="ADAL" clId="{5C29460B-5D87-DA47-BF92-384F48A97D89}" dt="2022-10-18T15:14:06.331" v="2175"/>
          <ac:spMkLst>
            <pc:docMk/>
            <pc:sldMk cId="0" sldId="263"/>
            <ac:spMk id="19" creationId="{86C03FF4-14FD-4E52-CE58-DBE27513D353}"/>
          </ac:spMkLst>
        </pc:spChg>
        <pc:spChg chg="add mod">
          <ac:chgData name="Blánaid Ní Chearnaigh" userId="06a758c9-2127-40cd-9fb8-7a4eae0332a8" providerId="ADAL" clId="{5C29460B-5D87-DA47-BF92-384F48A97D89}" dt="2022-10-18T15:15:18.012" v="2187" actId="1076"/>
          <ac:spMkLst>
            <pc:docMk/>
            <pc:sldMk cId="0" sldId="263"/>
            <ac:spMk id="20" creationId="{265A6656-4ECE-0E27-BD26-F2E47FE3DA89}"/>
          </ac:spMkLst>
        </pc:spChg>
        <pc:spChg chg="add mod">
          <ac:chgData name="Blánaid Ní Chearnaigh" userId="06a758c9-2127-40cd-9fb8-7a4eae0332a8" providerId="ADAL" clId="{5C29460B-5D87-DA47-BF92-384F48A97D89}" dt="2022-10-18T21:14:02.319" v="2406" actId="113"/>
          <ac:spMkLst>
            <pc:docMk/>
            <pc:sldMk cId="0" sldId="263"/>
            <ac:spMk id="21" creationId="{1507EF90-C913-E888-3092-8A561ED6E6EF}"/>
          </ac:spMkLst>
        </pc:spChg>
        <pc:spChg chg="add mod">
          <ac:chgData name="Blánaid Ní Chearnaigh" userId="06a758c9-2127-40cd-9fb8-7a4eae0332a8" providerId="ADAL" clId="{5C29460B-5D87-DA47-BF92-384F48A97D89}" dt="2022-10-18T15:18:27.644" v="2221" actId="1076"/>
          <ac:spMkLst>
            <pc:docMk/>
            <pc:sldMk cId="0" sldId="263"/>
            <ac:spMk id="22" creationId="{6184AB7B-1635-7D86-F991-F04A2238FF98}"/>
          </ac:spMkLst>
        </pc:spChg>
        <pc:spChg chg="add mod">
          <ac:chgData name="Blánaid Ní Chearnaigh" userId="06a758c9-2127-40cd-9fb8-7a4eae0332a8" providerId="ADAL" clId="{5C29460B-5D87-DA47-BF92-384F48A97D89}" dt="2022-10-18T15:19:00.379" v="2226" actId="14100"/>
          <ac:spMkLst>
            <pc:docMk/>
            <pc:sldMk cId="0" sldId="263"/>
            <ac:spMk id="23" creationId="{408CA136-D1EC-2E59-FF6F-7EF711F50ABB}"/>
          </ac:spMkLst>
        </pc:spChg>
        <pc:spChg chg="add mod">
          <ac:chgData name="Blánaid Ní Chearnaigh" userId="06a758c9-2127-40cd-9fb8-7a4eae0332a8" providerId="ADAL" clId="{5C29460B-5D87-DA47-BF92-384F48A97D89}" dt="2022-10-18T15:19:17.922" v="2236" actId="20577"/>
          <ac:spMkLst>
            <pc:docMk/>
            <pc:sldMk cId="0" sldId="263"/>
            <ac:spMk id="24" creationId="{4689B1AA-65C2-5CEF-08EA-F7ACCB45668D}"/>
          </ac:spMkLst>
        </pc:spChg>
        <pc:spChg chg="add del mod">
          <ac:chgData name="Blánaid Ní Chearnaigh" userId="06a758c9-2127-40cd-9fb8-7a4eae0332a8" providerId="ADAL" clId="{5C29460B-5D87-DA47-BF92-384F48A97D89}" dt="2022-10-18T15:18:44.856" v="2224" actId="478"/>
          <ac:spMkLst>
            <pc:docMk/>
            <pc:sldMk cId="0" sldId="263"/>
            <ac:spMk id="25" creationId="{9555FADF-A05C-4EC9-C693-42DD2F6654FA}"/>
          </ac:spMkLst>
        </pc:spChg>
        <pc:grpChg chg="add del mod">
          <ac:chgData name="Blánaid Ní Chearnaigh" userId="06a758c9-2127-40cd-9fb8-7a4eae0332a8" providerId="ADAL" clId="{5C29460B-5D87-DA47-BF92-384F48A97D89}" dt="2022-10-18T15:14:07.113" v="2176" actId="478"/>
          <ac:grpSpMkLst>
            <pc:docMk/>
            <pc:sldMk cId="0" sldId="263"/>
            <ac:grpSpMk id="5" creationId="{2F1CA8A3-07C1-6DF6-F605-C7CE9F3A46B3}"/>
          </ac:grpSpMkLst>
        </pc:grpChg>
        <pc:grpChg chg="add del mod">
          <ac:chgData name="Blánaid Ní Chearnaigh" userId="06a758c9-2127-40cd-9fb8-7a4eae0332a8" providerId="ADAL" clId="{5C29460B-5D87-DA47-BF92-384F48A97D89}" dt="2022-10-17T19:51:18.658" v="1283" actId="478"/>
          <ac:grpSpMkLst>
            <pc:docMk/>
            <pc:sldMk cId="0" sldId="263"/>
            <ac:grpSpMk id="238" creationId="{00000000-0000-0000-0000-000000000000}"/>
          </ac:grpSpMkLst>
        </pc:grpChg>
        <pc:picChg chg="add mod">
          <ac:chgData name="Blánaid Ní Chearnaigh" userId="06a758c9-2127-40cd-9fb8-7a4eae0332a8" providerId="ADAL" clId="{5C29460B-5D87-DA47-BF92-384F48A97D89}" dt="2022-10-18T20:36:39.887" v="2334" actId="14100"/>
          <ac:picMkLst>
            <pc:docMk/>
            <pc:sldMk cId="0" sldId="263"/>
            <ac:picMk id="2" creationId="{A0B09E41-F7B2-4DFD-FE65-B04BB526F7A0}"/>
          </ac:picMkLst>
        </pc:picChg>
        <pc:picChg chg="add del mod">
          <ac:chgData name="Blánaid Ní Chearnaigh" userId="06a758c9-2127-40cd-9fb8-7a4eae0332a8" providerId="ADAL" clId="{5C29460B-5D87-DA47-BF92-384F48A97D89}" dt="2022-10-17T20:17:18.040" v="1327"/>
          <ac:picMkLst>
            <pc:docMk/>
            <pc:sldMk cId="0" sldId="263"/>
            <ac:picMk id="17" creationId="{7122C6CA-0225-B0E5-B8FD-83A1D7866B35}"/>
          </ac:picMkLst>
        </pc:picChg>
        <pc:picChg chg="del mod">
          <ac:chgData name="Blánaid Ní Chearnaigh" userId="06a758c9-2127-40cd-9fb8-7a4eae0332a8" providerId="ADAL" clId="{5C29460B-5D87-DA47-BF92-384F48A97D89}" dt="2022-10-17T19:49:54.315" v="1262" actId="478"/>
          <ac:picMkLst>
            <pc:docMk/>
            <pc:sldMk cId="0" sldId="263"/>
            <ac:picMk id="225" creationId="{00000000-0000-0000-0000-000000000000}"/>
          </ac:picMkLst>
        </pc:picChg>
      </pc:sldChg>
      <pc:sldChg chg="del">
        <pc:chgData name="Blánaid Ní Chearnaigh" userId="06a758c9-2127-40cd-9fb8-7a4eae0332a8" providerId="ADAL" clId="{5C29460B-5D87-DA47-BF92-384F48A97D89}" dt="2022-10-17T19:48:37.321" v="1260" actId="2696"/>
        <pc:sldMkLst>
          <pc:docMk/>
          <pc:sldMk cId="0" sldId="264"/>
        </pc:sldMkLst>
      </pc:sldChg>
      <pc:sldChg chg="modSp mod">
        <pc:chgData name="Blánaid Ní Chearnaigh" userId="06a758c9-2127-40cd-9fb8-7a4eae0332a8" providerId="ADAL" clId="{5C29460B-5D87-DA47-BF92-384F48A97D89}" dt="2022-10-18T15:27:45.831" v="2329" actId="14100"/>
        <pc:sldMkLst>
          <pc:docMk/>
          <pc:sldMk cId="0" sldId="265"/>
        </pc:sldMkLst>
        <pc:spChg chg="mod">
          <ac:chgData name="Blánaid Ní Chearnaigh" userId="06a758c9-2127-40cd-9fb8-7a4eae0332a8" providerId="ADAL" clId="{5C29460B-5D87-DA47-BF92-384F48A97D89}" dt="2022-10-18T15:27:45.831" v="2329" actId="14100"/>
          <ac:spMkLst>
            <pc:docMk/>
            <pc:sldMk cId="0" sldId="265"/>
            <ac:spMk id="265" creationId="{00000000-0000-0000-0000-000000000000}"/>
          </ac:spMkLst>
        </pc:spChg>
      </pc:sldChg>
      <pc:sldChg chg="modSp add mod">
        <pc:chgData name="Blánaid Ní Chearnaigh" userId="06a758c9-2127-40cd-9fb8-7a4eae0332a8" providerId="ADAL" clId="{5C29460B-5D87-DA47-BF92-384F48A97D89}" dt="2022-10-18T21:22:11.936" v="2431" actId="20577"/>
        <pc:sldMkLst>
          <pc:docMk/>
          <pc:sldMk cId="0" sldId="267"/>
        </pc:sldMkLst>
        <pc:spChg chg="mod">
          <ac:chgData name="Blánaid Ní Chearnaigh" userId="06a758c9-2127-40cd-9fb8-7a4eae0332a8" providerId="ADAL" clId="{5C29460B-5D87-DA47-BF92-384F48A97D89}" dt="2022-10-18T21:14:15.543" v="2407" actId="2711"/>
          <ac:spMkLst>
            <pc:docMk/>
            <pc:sldMk cId="0" sldId="267"/>
            <ac:spMk id="161" creationId="{00000000-0000-0000-0000-000000000000}"/>
          </ac:spMkLst>
        </pc:spChg>
        <pc:spChg chg="mod">
          <ac:chgData name="Blánaid Ní Chearnaigh" userId="06a758c9-2127-40cd-9fb8-7a4eae0332a8" providerId="ADAL" clId="{5C29460B-5D87-DA47-BF92-384F48A97D89}" dt="2022-10-18T21:14:20.636" v="2408" actId="14100"/>
          <ac:spMkLst>
            <pc:docMk/>
            <pc:sldMk cId="0" sldId="267"/>
            <ac:spMk id="162" creationId="{00000000-0000-0000-0000-000000000000}"/>
          </ac:spMkLst>
        </pc:spChg>
        <pc:spChg chg="mod">
          <ac:chgData name="Blánaid Ní Chearnaigh" userId="06a758c9-2127-40cd-9fb8-7a4eae0332a8" providerId="ADAL" clId="{5C29460B-5D87-DA47-BF92-384F48A97D89}" dt="2022-10-18T21:22:11.936" v="2431" actId="20577"/>
          <ac:spMkLst>
            <pc:docMk/>
            <pc:sldMk cId="0" sldId="267"/>
            <ac:spMk id="165" creationId="{00000000-0000-0000-0000-000000000000}"/>
          </ac:spMkLst>
        </pc:spChg>
        <pc:spChg chg="mod">
          <ac:chgData name="Blánaid Ní Chearnaigh" userId="06a758c9-2127-40cd-9fb8-7a4eae0332a8" providerId="ADAL" clId="{5C29460B-5D87-DA47-BF92-384F48A97D89}" dt="2022-10-18T21:14:26.831" v="2409" actId="2711"/>
          <ac:spMkLst>
            <pc:docMk/>
            <pc:sldMk cId="0" sldId="267"/>
            <ac:spMk id="169" creationId="{00000000-0000-0000-0000-000000000000}"/>
          </ac:spMkLst>
        </pc:spChg>
        <pc:spChg chg="mod">
          <ac:chgData name="Blánaid Ní Chearnaigh" userId="06a758c9-2127-40cd-9fb8-7a4eae0332a8" providerId="ADAL" clId="{5C29460B-5D87-DA47-BF92-384F48A97D89}" dt="2022-10-18T21:14:34.657" v="2411" actId="2711"/>
          <ac:spMkLst>
            <pc:docMk/>
            <pc:sldMk cId="0" sldId="267"/>
            <ac:spMk id="173" creationId="{00000000-0000-0000-0000-000000000000}"/>
          </ac:spMkLst>
        </pc:spChg>
        <pc:spChg chg="mod">
          <ac:chgData name="Blánaid Ní Chearnaigh" userId="06a758c9-2127-40cd-9fb8-7a4eae0332a8" providerId="ADAL" clId="{5C29460B-5D87-DA47-BF92-384F48A97D89}" dt="2022-10-18T21:14:38.391" v="2412" actId="2711"/>
          <ac:spMkLst>
            <pc:docMk/>
            <pc:sldMk cId="0" sldId="267"/>
            <ac:spMk id="177" creationId="{00000000-0000-0000-0000-000000000000}"/>
          </ac:spMkLst>
        </pc:spChg>
        <pc:spChg chg="mod">
          <ac:chgData name="Blánaid Ní Chearnaigh" userId="06a758c9-2127-40cd-9fb8-7a4eae0332a8" providerId="ADAL" clId="{5C29460B-5D87-DA47-BF92-384F48A97D89}" dt="2022-10-18T21:14:44.496" v="2413" actId="2711"/>
          <ac:spMkLst>
            <pc:docMk/>
            <pc:sldMk cId="0" sldId="267"/>
            <ac:spMk id="181" creationId="{00000000-0000-0000-0000-000000000000}"/>
          </ac:spMkLst>
        </pc:spChg>
      </pc:sldChg>
      <pc:sldChg chg="modSp add del mod modTransition">
        <pc:chgData name="Blánaid Ní Chearnaigh" userId="06a758c9-2127-40cd-9fb8-7a4eae0332a8" providerId="ADAL" clId="{5C29460B-5D87-DA47-BF92-384F48A97D89}" dt="2022-10-18T14:38:03.126" v="1666" actId="2696"/>
        <pc:sldMkLst>
          <pc:docMk/>
          <pc:sldMk cId="0" sldId="268"/>
        </pc:sldMkLst>
        <pc:spChg chg="mod">
          <ac:chgData name="Blánaid Ní Chearnaigh" userId="06a758c9-2127-40cd-9fb8-7a4eae0332a8" providerId="ADAL" clId="{5C29460B-5D87-DA47-BF92-384F48A97D89}" dt="2022-10-17T16:48:07.223" v="822" actId="20577"/>
          <ac:spMkLst>
            <pc:docMk/>
            <pc:sldMk cId="0" sldId="268"/>
            <ac:spMk id="237" creationId="{00000000-0000-0000-0000-000000000000}"/>
          </ac:spMkLst>
        </pc:spChg>
        <pc:spChg chg="mod">
          <ac:chgData name="Blánaid Ní Chearnaigh" userId="06a758c9-2127-40cd-9fb8-7a4eae0332a8" providerId="ADAL" clId="{5C29460B-5D87-DA47-BF92-384F48A97D89}" dt="2022-10-17T16:48:17.480" v="823" actId="14100"/>
          <ac:spMkLst>
            <pc:docMk/>
            <pc:sldMk cId="0" sldId="268"/>
            <ac:spMk id="238" creationId="{00000000-0000-0000-0000-000000000000}"/>
          </ac:spMkLst>
        </pc:spChg>
      </pc:sldChg>
      <pc:sldChg chg="addSp delSp modSp add mod addCm">
        <pc:chgData name="Blánaid Ní Chearnaigh" userId="06a758c9-2127-40cd-9fb8-7a4eae0332a8" providerId="ADAL" clId="{5C29460B-5D87-DA47-BF92-384F48A97D89}" dt="2022-10-18T21:11:42.312" v="2346" actId="14100"/>
        <pc:sldMkLst>
          <pc:docMk/>
          <pc:sldMk cId="0" sldId="269"/>
        </pc:sldMkLst>
        <pc:spChg chg="mod">
          <ac:chgData name="Blánaid Ní Chearnaigh" userId="06a758c9-2127-40cd-9fb8-7a4eae0332a8" providerId="ADAL" clId="{5C29460B-5D87-DA47-BF92-384F48A97D89}" dt="2022-10-17T20:14:23.480" v="1302"/>
          <ac:spMkLst>
            <pc:docMk/>
            <pc:sldMk cId="0" sldId="269"/>
            <ac:spMk id="4" creationId="{E6FF328E-020D-E5B5-51FD-74F7EEE11843}"/>
          </ac:spMkLst>
        </pc:spChg>
        <pc:spChg chg="mod">
          <ac:chgData name="Blánaid Ní Chearnaigh" userId="06a758c9-2127-40cd-9fb8-7a4eae0332a8" providerId="ADAL" clId="{5C29460B-5D87-DA47-BF92-384F48A97D89}" dt="2022-10-17T20:14:23.480" v="1302"/>
          <ac:spMkLst>
            <pc:docMk/>
            <pc:sldMk cId="0" sldId="269"/>
            <ac:spMk id="5" creationId="{3E667433-AC44-5857-F5E8-474F8E84667B}"/>
          </ac:spMkLst>
        </pc:spChg>
        <pc:spChg chg="mod">
          <ac:chgData name="Blánaid Ní Chearnaigh" userId="06a758c9-2127-40cd-9fb8-7a4eae0332a8" providerId="ADAL" clId="{5C29460B-5D87-DA47-BF92-384F48A97D89}" dt="2022-10-17T20:14:23.480" v="1302"/>
          <ac:spMkLst>
            <pc:docMk/>
            <pc:sldMk cId="0" sldId="269"/>
            <ac:spMk id="6" creationId="{2ABA63FB-05D0-9F88-D13D-EC676084699A}"/>
          </ac:spMkLst>
        </pc:spChg>
        <pc:spChg chg="mod">
          <ac:chgData name="Blánaid Ní Chearnaigh" userId="06a758c9-2127-40cd-9fb8-7a4eae0332a8" providerId="ADAL" clId="{5C29460B-5D87-DA47-BF92-384F48A97D89}" dt="2022-10-17T20:14:23.480" v="1302"/>
          <ac:spMkLst>
            <pc:docMk/>
            <pc:sldMk cId="0" sldId="269"/>
            <ac:spMk id="7" creationId="{D369CC73-B07F-C4E8-A77B-0849BD8C6D8E}"/>
          </ac:spMkLst>
        </pc:spChg>
        <pc:spChg chg="mod">
          <ac:chgData name="Blánaid Ní Chearnaigh" userId="06a758c9-2127-40cd-9fb8-7a4eae0332a8" providerId="ADAL" clId="{5C29460B-5D87-DA47-BF92-384F48A97D89}" dt="2022-10-17T20:14:23.480" v="1302"/>
          <ac:spMkLst>
            <pc:docMk/>
            <pc:sldMk cId="0" sldId="269"/>
            <ac:spMk id="8" creationId="{4D8C70BD-4C1F-1010-695C-B33AA12A8774}"/>
          </ac:spMkLst>
        </pc:spChg>
        <pc:spChg chg="mod">
          <ac:chgData name="Blánaid Ní Chearnaigh" userId="06a758c9-2127-40cd-9fb8-7a4eae0332a8" providerId="ADAL" clId="{5C29460B-5D87-DA47-BF92-384F48A97D89}" dt="2022-10-17T20:14:23.480" v="1302"/>
          <ac:spMkLst>
            <pc:docMk/>
            <pc:sldMk cId="0" sldId="269"/>
            <ac:spMk id="9" creationId="{3A6D6A64-250A-77B7-F41C-A6A2B8DB15F8}"/>
          </ac:spMkLst>
        </pc:spChg>
        <pc:spChg chg="mod">
          <ac:chgData name="Blánaid Ní Chearnaigh" userId="06a758c9-2127-40cd-9fb8-7a4eae0332a8" providerId="ADAL" clId="{5C29460B-5D87-DA47-BF92-384F48A97D89}" dt="2022-10-17T20:14:23.480" v="1302"/>
          <ac:spMkLst>
            <pc:docMk/>
            <pc:sldMk cId="0" sldId="269"/>
            <ac:spMk id="10" creationId="{7ECFA96C-AF17-2A8C-BCBE-B1C2A6BFC8F4}"/>
          </ac:spMkLst>
        </pc:spChg>
        <pc:spChg chg="mod">
          <ac:chgData name="Blánaid Ní Chearnaigh" userId="06a758c9-2127-40cd-9fb8-7a4eae0332a8" providerId="ADAL" clId="{5C29460B-5D87-DA47-BF92-384F48A97D89}" dt="2022-10-17T20:14:23.480" v="1302"/>
          <ac:spMkLst>
            <pc:docMk/>
            <pc:sldMk cId="0" sldId="269"/>
            <ac:spMk id="11" creationId="{7FC5F846-5D85-180A-6529-2CBEF4E769A0}"/>
          </ac:spMkLst>
        </pc:spChg>
        <pc:spChg chg="mod">
          <ac:chgData name="Blánaid Ní Chearnaigh" userId="06a758c9-2127-40cd-9fb8-7a4eae0332a8" providerId="ADAL" clId="{5C29460B-5D87-DA47-BF92-384F48A97D89}" dt="2022-10-18T21:11:14.447" v="2343" actId="2711"/>
          <ac:spMkLst>
            <pc:docMk/>
            <pc:sldMk cId="0" sldId="269"/>
            <ac:spMk id="317" creationId="{00000000-0000-0000-0000-000000000000}"/>
          </ac:spMkLst>
        </pc:spChg>
        <pc:spChg chg="mod">
          <ac:chgData name="Blánaid Ní Chearnaigh" userId="06a758c9-2127-40cd-9fb8-7a4eae0332a8" providerId="ADAL" clId="{5C29460B-5D87-DA47-BF92-384F48A97D89}" dt="2022-10-18T21:11:42.312" v="2346" actId="14100"/>
          <ac:spMkLst>
            <pc:docMk/>
            <pc:sldMk cId="0" sldId="269"/>
            <ac:spMk id="318" creationId="{00000000-0000-0000-0000-000000000000}"/>
          </ac:spMkLst>
        </pc:spChg>
        <pc:spChg chg="mod">
          <ac:chgData name="Blánaid Ní Chearnaigh" userId="06a758c9-2127-40cd-9fb8-7a4eae0332a8" providerId="ADAL" clId="{5C29460B-5D87-DA47-BF92-384F48A97D89}" dt="2022-10-18T21:11:00.778" v="2340" actId="2711"/>
          <ac:spMkLst>
            <pc:docMk/>
            <pc:sldMk cId="0" sldId="269"/>
            <ac:spMk id="322" creationId="{00000000-0000-0000-0000-000000000000}"/>
          </ac:spMkLst>
        </pc:spChg>
        <pc:spChg chg="mod">
          <ac:chgData name="Blánaid Ní Chearnaigh" userId="06a758c9-2127-40cd-9fb8-7a4eae0332a8" providerId="ADAL" clId="{5C29460B-5D87-DA47-BF92-384F48A97D89}" dt="2022-10-18T21:11:03.806" v="2341" actId="2711"/>
          <ac:spMkLst>
            <pc:docMk/>
            <pc:sldMk cId="0" sldId="269"/>
            <ac:spMk id="325" creationId="{00000000-0000-0000-0000-000000000000}"/>
          </ac:spMkLst>
        </pc:spChg>
        <pc:spChg chg="mod">
          <ac:chgData name="Blánaid Ní Chearnaigh" userId="06a758c9-2127-40cd-9fb8-7a4eae0332a8" providerId="ADAL" clId="{5C29460B-5D87-DA47-BF92-384F48A97D89}" dt="2022-10-17T18:28:56.539" v="863" actId="20578"/>
          <ac:spMkLst>
            <pc:docMk/>
            <pc:sldMk cId="0" sldId="269"/>
            <ac:spMk id="327" creationId="{00000000-0000-0000-0000-000000000000}"/>
          </ac:spMkLst>
        </pc:spChg>
        <pc:spChg chg="mod">
          <ac:chgData name="Blánaid Ní Chearnaigh" userId="06a758c9-2127-40cd-9fb8-7a4eae0332a8" providerId="ADAL" clId="{5C29460B-5D87-DA47-BF92-384F48A97D89}" dt="2022-10-18T21:10:57.629" v="2339" actId="2711"/>
          <ac:spMkLst>
            <pc:docMk/>
            <pc:sldMk cId="0" sldId="269"/>
            <ac:spMk id="328" creationId="{00000000-0000-0000-0000-000000000000}"/>
          </ac:spMkLst>
        </pc:spChg>
        <pc:spChg chg="del topLvl">
          <ac:chgData name="Blánaid Ní Chearnaigh" userId="06a758c9-2127-40cd-9fb8-7a4eae0332a8" providerId="ADAL" clId="{5C29460B-5D87-DA47-BF92-384F48A97D89}" dt="2022-10-17T18:28:48.467" v="859" actId="478"/>
          <ac:spMkLst>
            <pc:docMk/>
            <pc:sldMk cId="0" sldId="269"/>
            <ac:spMk id="330" creationId="{00000000-0000-0000-0000-000000000000}"/>
          </ac:spMkLst>
        </pc:spChg>
        <pc:spChg chg="del mod topLvl">
          <ac:chgData name="Blánaid Ní Chearnaigh" userId="06a758c9-2127-40cd-9fb8-7a4eae0332a8" providerId="ADAL" clId="{5C29460B-5D87-DA47-BF92-384F48A97D89}" dt="2022-10-17T18:28:54.165" v="862" actId="478"/>
          <ac:spMkLst>
            <pc:docMk/>
            <pc:sldMk cId="0" sldId="269"/>
            <ac:spMk id="331" creationId="{00000000-0000-0000-0000-000000000000}"/>
          </ac:spMkLst>
        </pc:spChg>
        <pc:spChg chg="mod">
          <ac:chgData name="Blánaid Ní Chearnaigh" userId="06a758c9-2127-40cd-9fb8-7a4eae0332a8" providerId="ADAL" clId="{5C29460B-5D87-DA47-BF92-384F48A97D89}" dt="2022-10-18T21:11:07.881" v="2342" actId="2711"/>
          <ac:spMkLst>
            <pc:docMk/>
            <pc:sldMk cId="0" sldId="269"/>
            <ac:spMk id="334" creationId="{00000000-0000-0000-0000-000000000000}"/>
          </ac:spMkLst>
        </pc:spChg>
        <pc:grpChg chg="add del mod">
          <ac:chgData name="Blánaid Ní Chearnaigh" userId="06a758c9-2127-40cd-9fb8-7a4eae0332a8" providerId="ADAL" clId="{5C29460B-5D87-DA47-BF92-384F48A97D89}" dt="2022-10-17T20:14:25.627" v="1303" actId="478"/>
          <ac:grpSpMkLst>
            <pc:docMk/>
            <pc:sldMk cId="0" sldId="269"/>
            <ac:grpSpMk id="3" creationId="{5E0AFD8E-0984-7B90-68D1-BA2CE715C14D}"/>
          </ac:grpSpMkLst>
        </pc:grpChg>
        <pc:grpChg chg="mod">
          <ac:chgData name="Blánaid Ní Chearnaigh" userId="06a758c9-2127-40cd-9fb8-7a4eae0332a8" providerId="ADAL" clId="{5C29460B-5D87-DA47-BF92-384F48A97D89}" dt="2022-10-17T18:28:56.539" v="863" actId="20578"/>
          <ac:grpSpMkLst>
            <pc:docMk/>
            <pc:sldMk cId="0" sldId="269"/>
            <ac:grpSpMk id="329" creationId="{00000000-0000-0000-0000-000000000000}"/>
          </ac:grpSpMkLst>
        </pc:grpChg>
        <pc:grpChg chg="del">
          <ac:chgData name="Blánaid Ní Chearnaigh" userId="06a758c9-2127-40cd-9fb8-7a4eae0332a8" providerId="ADAL" clId="{5C29460B-5D87-DA47-BF92-384F48A97D89}" dt="2022-10-17T18:28:48.467" v="859" actId="478"/>
          <ac:grpSpMkLst>
            <pc:docMk/>
            <pc:sldMk cId="0" sldId="269"/>
            <ac:grpSpMk id="332" creationId="{00000000-0000-0000-0000-000000000000}"/>
          </ac:grpSpMkLst>
        </pc:grpChg>
        <pc:grpChg chg="del">
          <ac:chgData name="Blánaid Ní Chearnaigh" userId="06a758c9-2127-40cd-9fb8-7a4eae0332a8" providerId="ADAL" clId="{5C29460B-5D87-DA47-BF92-384F48A97D89}" dt="2022-10-17T18:28:50.695" v="860" actId="478"/>
          <ac:grpSpMkLst>
            <pc:docMk/>
            <pc:sldMk cId="0" sldId="269"/>
            <ac:grpSpMk id="338" creationId="{00000000-0000-0000-0000-000000000000}"/>
          </ac:grpSpMkLst>
        </pc:grpChg>
        <pc:picChg chg="add del mod">
          <ac:chgData name="Blánaid Ní Chearnaigh" userId="06a758c9-2127-40cd-9fb8-7a4eae0332a8" providerId="ADAL" clId="{5C29460B-5D87-DA47-BF92-384F48A97D89}" dt="2022-10-18T14:38:12.332" v="1668"/>
          <ac:picMkLst>
            <pc:docMk/>
            <pc:sldMk cId="0" sldId="269"/>
            <ac:picMk id="3" creationId="{7DC66520-567A-AFC6-31FA-3DD193FE83E3}"/>
          </ac:picMkLst>
        </pc:picChg>
        <pc:picChg chg="add del mod">
          <ac:chgData name="Blánaid Ní Chearnaigh" userId="06a758c9-2127-40cd-9fb8-7a4eae0332a8" providerId="ADAL" clId="{5C29460B-5D87-DA47-BF92-384F48A97D89}" dt="2022-10-18T14:38:18.083" v="1670"/>
          <ac:picMkLst>
            <pc:docMk/>
            <pc:sldMk cId="0" sldId="269"/>
            <ac:picMk id="4" creationId="{73BFA786-317A-6EEF-C3B3-1A1672D7C315}"/>
          </ac:picMkLst>
        </pc:picChg>
      </pc:sldChg>
      <pc:sldChg chg="addSp delSp modSp add mod">
        <pc:chgData name="Blánaid Ní Chearnaigh" userId="06a758c9-2127-40cd-9fb8-7a4eae0332a8" providerId="ADAL" clId="{5C29460B-5D87-DA47-BF92-384F48A97D89}" dt="2022-10-18T21:21:29.309" v="2414" actId="113"/>
        <pc:sldMkLst>
          <pc:docMk/>
          <pc:sldMk cId="0" sldId="273"/>
        </pc:sldMkLst>
        <pc:spChg chg="mod">
          <ac:chgData name="Blánaid Ní Chearnaigh" userId="06a758c9-2127-40cd-9fb8-7a4eae0332a8" providerId="ADAL" clId="{5C29460B-5D87-DA47-BF92-384F48A97D89}" dt="2022-10-18T21:11:54.091" v="2348" actId="2711"/>
          <ac:spMkLst>
            <pc:docMk/>
            <pc:sldMk cId="0" sldId="273"/>
            <ac:spMk id="15" creationId="{6DAD9A49-BE6E-47C4-B7A1-B7D8CB79FADE}"/>
          </ac:spMkLst>
        </pc:spChg>
        <pc:spChg chg="mod">
          <ac:chgData name="Blánaid Ní Chearnaigh" userId="06a758c9-2127-40cd-9fb8-7a4eae0332a8" providerId="ADAL" clId="{5C29460B-5D87-DA47-BF92-384F48A97D89}" dt="2022-10-18T21:11:58.942" v="2349" actId="14100"/>
          <ac:spMkLst>
            <pc:docMk/>
            <pc:sldMk cId="0" sldId="273"/>
            <ac:spMk id="16" creationId="{F135473B-5538-4ED0-94FB-D741407F7703}"/>
          </ac:spMkLst>
        </pc:spChg>
        <pc:spChg chg="mod">
          <ac:chgData name="Blánaid Ní Chearnaigh" userId="06a758c9-2127-40cd-9fb8-7a4eae0332a8" providerId="ADAL" clId="{5C29460B-5D87-DA47-BF92-384F48A97D89}" dt="2022-10-18T21:21:29.309" v="2414" actId="113"/>
          <ac:spMkLst>
            <pc:docMk/>
            <pc:sldMk cId="0" sldId="273"/>
            <ac:spMk id="457" creationId="{00000000-0000-0000-0000-000000000000}"/>
          </ac:spMkLst>
        </pc:spChg>
        <pc:picChg chg="add del mod">
          <ac:chgData name="Blánaid Ní Chearnaigh" userId="06a758c9-2127-40cd-9fb8-7a4eae0332a8" providerId="ADAL" clId="{5C29460B-5D87-DA47-BF92-384F48A97D89}" dt="2022-10-18T14:53:18.940" v="1895"/>
          <ac:picMkLst>
            <pc:docMk/>
            <pc:sldMk cId="0" sldId="273"/>
            <ac:picMk id="2" creationId="{5B20D7D5-C3B7-7B19-4BF8-50F3DFCB1131}"/>
          </ac:picMkLst>
        </pc:picChg>
        <pc:picChg chg="add del mod">
          <ac:chgData name="Blánaid Ní Chearnaigh" userId="06a758c9-2127-40cd-9fb8-7a4eae0332a8" providerId="ADAL" clId="{5C29460B-5D87-DA47-BF92-384F48A97D89}" dt="2022-10-18T14:53:25.478" v="1897"/>
          <ac:picMkLst>
            <pc:docMk/>
            <pc:sldMk cId="0" sldId="273"/>
            <ac:picMk id="4" creationId="{724CD38B-2270-7B92-361A-8F2767BA441E}"/>
          </ac:picMkLst>
        </pc:picChg>
        <pc:picChg chg="add del mod">
          <ac:chgData name="Blánaid Ní Chearnaigh" userId="06a758c9-2127-40cd-9fb8-7a4eae0332a8" providerId="ADAL" clId="{5C29460B-5D87-DA47-BF92-384F48A97D89}" dt="2022-10-18T14:53:29.781" v="1899"/>
          <ac:picMkLst>
            <pc:docMk/>
            <pc:sldMk cId="0" sldId="273"/>
            <ac:picMk id="5" creationId="{40FE9652-3CAC-C43E-D20C-65DD613618B7}"/>
          </ac:picMkLst>
        </pc:picChg>
        <pc:picChg chg="add del mod">
          <ac:chgData name="Blánaid Ní Chearnaigh" userId="06a758c9-2127-40cd-9fb8-7a4eae0332a8" providerId="ADAL" clId="{5C29460B-5D87-DA47-BF92-384F48A97D89}" dt="2022-10-18T14:53:34.648" v="1901"/>
          <ac:picMkLst>
            <pc:docMk/>
            <pc:sldMk cId="0" sldId="273"/>
            <ac:picMk id="6" creationId="{B045624B-0CE7-F5E6-D3A0-44E57B9F9ED1}"/>
          </ac:picMkLst>
        </pc:picChg>
      </pc:sldChg>
      <pc:sldChg chg="addSp delSp modSp new mod ord modNotesTx">
        <pc:chgData name="Blánaid Ní Chearnaigh" userId="06a758c9-2127-40cd-9fb8-7a4eae0332a8" providerId="ADAL" clId="{5C29460B-5D87-DA47-BF92-384F48A97D89}" dt="2022-10-18T21:21:37.255" v="2415" actId="113"/>
        <pc:sldMkLst>
          <pc:docMk/>
          <pc:sldMk cId="3463410049" sldId="274"/>
        </pc:sldMkLst>
        <pc:spChg chg="add mod">
          <ac:chgData name="Blánaid Ní Chearnaigh" userId="06a758c9-2127-40cd-9fb8-7a4eae0332a8" providerId="ADAL" clId="{5C29460B-5D87-DA47-BF92-384F48A97D89}" dt="2022-10-18T14:54:06.663" v="1907"/>
          <ac:spMkLst>
            <pc:docMk/>
            <pc:sldMk cId="3463410049" sldId="274"/>
            <ac:spMk id="3" creationId="{BA9674E8-678F-A478-A8BC-C8170D725389}"/>
          </ac:spMkLst>
        </pc:spChg>
        <pc:spChg chg="add mod">
          <ac:chgData name="Blánaid Ní Chearnaigh" userId="06a758c9-2127-40cd-9fb8-7a4eae0332a8" providerId="ADAL" clId="{5C29460B-5D87-DA47-BF92-384F48A97D89}" dt="2022-10-18T14:54:06.663" v="1907"/>
          <ac:spMkLst>
            <pc:docMk/>
            <pc:sldMk cId="3463410049" sldId="274"/>
            <ac:spMk id="4" creationId="{C48A73DB-1605-168D-9A65-F81314B09879}"/>
          </ac:spMkLst>
        </pc:spChg>
        <pc:spChg chg="add mod">
          <ac:chgData name="Blánaid Ní Chearnaigh" userId="06a758c9-2127-40cd-9fb8-7a4eae0332a8" providerId="ADAL" clId="{5C29460B-5D87-DA47-BF92-384F48A97D89}" dt="2022-10-18T14:54:06.663" v="1907"/>
          <ac:spMkLst>
            <pc:docMk/>
            <pc:sldMk cId="3463410049" sldId="274"/>
            <ac:spMk id="6" creationId="{96A498B5-F43D-862D-1F12-2A65458661A8}"/>
          </ac:spMkLst>
        </pc:spChg>
        <pc:spChg chg="add mod">
          <ac:chgData name="Blánaid Ní Chearnaigh" userId="06a758c9-2127-40cd-9fb8-7a4eae0332a8" providerId="ADAL" clId="{5C29460B-5D87-DA47-BF92-384F48A97D89}" dt="2022-10-18T21:12:07.755" v="2351" actId="2711"/>
          <ac:spMkLst>
            <pc:docMk/>
            <pc:sldMk cId="3463410049" sldId="274"/>
            <ac:spMk id="7" creationId="{ADFE542A-BD30-6A63-3777-4537EA55FBB0}"/>
          </ac:spMkLst>
        </pc:spChg>
        <pc:spChg chg="add mod">
          <ac:chgData name="Blánaid Ní Chearnaigh" userId="06a758c9-2127-40cd-9fb8-7a4eae0332a8" providerId="ADAL" clId="{5C29460B-5D87-DA47-BF92-384F48A97D89}" dt="2022-10-18T21:12:13.261" v="2352" actId="14100"/>
          <ac:spMkLst>
            <pc:docMk/>
            <pc:sldMk cId="3463410049" sldId="274"/>
            <ac:spMk id="8" creationId="{40E82605-C386-9F57-EE88-ED78421B0A9C}"/>
          </ac:spMkLst>
        </pc:spChg>
        <pc:spChg chg="mod">
          <ac:chgData name="Blánaid Ní Chearnaigh" userId="06a758c9-2127-40cd-9fb8-7a4eae0332a8" providerId="ADAL" clId="{5C29460B-5D87-DA47-BF92-384F48A97D89}" dt="2022-10-18T14:55:56.487" v="1921"/>
          <ac:spMkLst>
            <pc:docMk/>
            <pc:sldMk cId="3463410049" sldId="274"/>
            <ac:spMk id="10" creationId="{FE04CD95-6B1A-DE29-115C-467E214888D9}"/>
          </ac:spMkLst>
        </pc:spChg>
        <pc:spChg chg="mod">
          <ac:chgData name="Blánaid Ní Chearnaigh" userId="06a758c9-2127-40cd-9fb8-7a4eae0332a8" providerId="ADAL" clId="{5C29460B-5D87-DA47-BF92-384F48A97D89}" dt="2022-10-18T14:55:56.487" v="1921"/>
          <ac:spMkLst>
            <pc:docMk/>
            <pc:sldMk cId="3463410049" sldId="274"/>
            <ac:spMk id="11" creationId="{8B1E49D3-A5DA-DB53-D689-BCBD28F08F7E}"/>
          </ac:spMkLst>
        </pc:spChg>
        <pc:spChg chg="mod">
          <ac:chgData name="Blánaid Ní Chearnaigh" userId="06a758c9-2127-40cd-9fb8-7a4eae0332a8" providerId="ADAL" clId="{5C29460B-5D87-DA47-BF92-384F48A97D89}" dt="2022-10-18T14:55:56.487" v="1921"/>
          <ac:spMkLst>
            <pc:docMk/>
            <pc:sldMk cId="3463410049" sldId="274"/>
            <ac:spMk id="12" creationId="{6DDC1BC9-061C-FC5A-1FAA-66B35E7867F2}"/>
          </ac:spMkLst>
        </pc:spChg>
        <pc:spChg chg="mod">
          <ac:chgData name="Blánaid Ní Chearnaigh" userId="06a758c9-2127-40cd-9fb8-7a4eae0332a8" providerId="ADAL" clId="{5C29460B-5D87-DA47-BF92-384F48A97D89}" dt="2022-10-18T14:55:56.487" v="1921"/>
          <ac:spMkLst>
            <pc:docMk/>
            <pc:sldMk cId="3463410049" sldId="274"/>
            <ac:spMk id="13" creationId="{C645C77E-7216-93B0-49F2-9A28E96B79DA}"/>
          </ac:spMkLst>
        </pc:spChg>
        <pc:spChg chg="mod">
          <ac:chgData name="Blánaid Ní Chearnaigh" userId="06a758c9-2127-40cd-9fb8-7a4eae0332a8" providerId="ADAL" clId="{5C29460B-5D87-DA47-BF92-384F48A97D89}" dt="2022-10-18T14:55:56.487" v="1921"/>
          <ac:spMkLst>
            <pc:docMk/>
            <pc:sldMk cId="3463410049" sldId="274"/>
            <ac:spMk id="14" creationId="{014D4A37-2F37-94DD-7E5A-DC9F80CE21A6}"/>
          </ac:spMkLst>
        </pc:spChg>
        <pc:spChg chg="mod">
          <ac:chgData name="Blánaid Ní Chearnaigh" userId="06a758c9-2127-40cd-9fb8-7a4eae0332a8" providerId="ADAL" clId="{5C29460B-5D87-DA47-BF92-384F48A97D89}" dt="2022-10-18T14:55:56.487" v="1921"/>
          <ac:spMkLst>
            <pc:docMk/>
            <pc:sldMk cId="3463410049" sldId="274"/>
            <ac:spMk id="15" creationId="{55531C2D-34CC-AF41-1B0F-373BEBBCC71F}"/>
          </ac:spMkLst>
        </pc:spChg>
        <pc:spChg chg="mod">
          <ac:chgData name="Blánaid Ní Chearnaigh" userId="06a758c9-2127-40cd-9fb8-7a4eae0332a8" providerId="ADAL" clId="{5C29460B-5D87-DA47-BF92-384F48A97D89}" dt="2022-10-18T14:55:56.487" v="1921"/>
          <ac:spMkLst>
            <pc:docMk/>
            <pc:sldMk cId="3463410049" sldId="274"/>
            <ac:spMk id="16" creationId="{6BF42047-405F-40F5-33AA-544D9B38187F}"/>
          </ac:spMkLst>
        </pc:spChg>
        <pc:spChg chg="mod">
          <ac:chgData name="Blánaid Ní Chearnaigh" userId="06a758c9-2127-40cd-9fb8-7a4eae0332a8" providerId="ADAL" clId="{5C29460B-5D87-DA47-BF92-384F48A97D89}" dt="2022-10-18T14:55:56.487" v="1921"/>
          <ac:spMkLst>
            <pc:docMk/>
            <pc:sldMk cId="3463410049" sldId="274"/>
            <ac:spMk id="17" creationId="{9C6C34F9-9361-E369-12A9-8E00BF085CDD}"/>
          </ac:spMkLst>
        </pc:spChg>
        <pc:spChg chg="mod">
          <ac:chgData name="Blánaid Ní Chearnaigh" userId="06a758c9-2127-40cd-9fb8-7a4eae0332a8" providerId="ADAL" clId="{5C29460B-5D87-DA47-BF92-384F48A97D89}" dt="2022-10-18T14:55:56.487" v="1921"/>
          <ac:spMkLst>
            <pc:docMk/>
            <pc:sldMk cId="3463410049" sldId="274"/>
            <ac:spMk id="18" creationId="{A56DE282-1B0F-E60B-5BB9-FCE21FF8525F}"/>
          </ac:spMkLst>
        </pc:spChg>
        <pc:spChg chg="mod">
          <ac:chgData name="Blánaid Ní Chearnaigh" userId="06a758c9-2127-40cd-9fb8-7a4eae0332a8" providerId="ADAL" clId="{5C29460B-5D87-DA47-BF92-384F48A97D89}" dt="2022-10-18T14:55:56.487" v="1921"/>
          <ac:spMkLst>
            <pc:docMk/>
            <pc:sldMk cId="3463410049" sldId="274"/>
            <ac:spMk id="19" creationId="{AB94FA5A-2D36-4236-2A14-41DA21A41D4C}"/>
          </ac:spMkLst>
        </pc:spChg>
        <pc:spChg chg="mod">
          <ac:chgData name="Blánaid Ní Chearnaigh" userId="06a758c9-2127-40cd-9fb8-7a4eae0332a8" providerId="ADAL" clId="{5C29460B-5D87-DA47-BF92-384F48A97D89}" dt="2022-10-18T14:55:56.487" v="1921"/>
          <ac:spMkLst>
            <pc:docMk/>
            <pc:sldMk cId="3463410049" sldId="274"/>
            <ac:spMk id="20" creationId="{90495D16-3CB6-FFE0-2A7D-4196FFC654B0}"/>
          </ac:spMkLst>
        </pc:spChg>
        <pc:spChg chg="mod">
          <ac:chgData name="Blánaid Ní Chearnaigh" userId="06a758c9-2127-40cd-9fb8-7a4eae0332a8" providerId="ADAL" clId="{5C29460B-5D87-DA47-BF92-384F48A97D89}" dt="2022-10-18T14:55:56.487" v="1921"/>
          <ac:spMkLst>
            <pc:docMk/>
            <pc:sldMk cId="3463410049" sldId="274"/>
            <ac:spMk id="21" creationId="{4F2B94AB-1F31-4B29-F492-1D751235C6FB}"/>
          </ac:spMkLst>
        </pc:spChg>
        <pc:spChg chg="mod">
          <ac:chgData name="Blánaid Ní Chearnaigh" userId="06a758c9-2127-40cd-9fb8-7a4eae0332a8" providerId="ADAL" clId="{5C29460B-5D87-DA47-BF92-384F48A97D89}" dt="2022-10-18T14:55:56.487" v="1921"/>
          <ac:spMkLst>
            <pc:docMk/>
            <pc:sldMk cId="3463410049" sldId="274"/>
            <ac:spMk id="22" creationId="{74DA7472-ACCB-2A8B-5182-3E4334E98374}"/>
          </ac:spMkLst>
        </pc:spChg>
        <pc:spChg chg="mod">
          <ac:chgData name="Blánaid Ní Chearnaigh" userId="06a758c9-2127-40cd-9fb8-7a4eae0332a8" providerId="ADAL" clId="{5C29460B-5D87-DA47-BF92-384F48A97D89}" dt="2022-10-18T14:55:56.487" v="1921"/>
          <ac:spMkLst>
            <pc:docMk/>
            <pc:sldMk cId="3463410049" sldId="274"/>
            <ac:spMk id="23" creationId="{D0C7A387-A81A-9988-DB4F-3D6300C91BBE}"/>
          </ac:spMkLst>
        </pc:spChg>
        <pc:spChg chg="mod">
          <ac:chgData name="Blánaid Ní Chearnaigh" userId="06a758c9-2127-40cd-9fb8-7a4eae0332a8" providerId="ADAL" clId="{5C29460B-5D87-DA47-BF92-384F48A97D89}" dt="2022-10-18T14:55:56.487" v="1921"/>
          <ac:spMkLst>
            <pc:docMk/>
            <pc:sldMk cId="3463410049" sldId="274"/>
            <ac:spMk id="24" creationId="{D618B1D9-E798-5819-0601-4AD115E5BF3D}"/>
          </ac:spMkLst>
        </pc:spChg>
        <pc:spChg chg="del mod">
          <ac:chgData name="Blánaid Ní Chearnaigh" userId="06a758c9-2127-40cd-9fb8-7a4eae0332a8" providerId="ADAL" clId="{5C29460B-5D87-DA47-BF92-384F48A97D89}" dt="2022-10-18T14:56:30.479" v="1925" actId="478"/>
          <ac:spMkLst>
            <pc:docMk/>
            <pc:sldMk cId="3463410049" sldId="274"/>
            <ac:spMk id="25" creationId="{7AF8300C-AD78-0780-312D-DEA8ECBDAFF8}"/>
          </ac:spMkLst>
        </pc:spChg>
        <pc:spChg chg="mod">
          <ac:chgData name="Blánaid Ní Chearnaigh" userId="06a758c9-2127-40cd-9fb8-7a4eae0332a8" providerId="ADAL" clId="{5C29460B-5D87-DA47-BF92-384F48A97D89}" dt="2022-10-18T14:57:49.585" v="1927"/>
          <ac:spMkLst>
            <pc:docMk/>
            <pc:sldMk cId="3463410049" sldId="274"/>
            <ac:spMk id="27" creationId="{9349E947-9F0A-9A4A-88DF-DF7AB42C63BF}"/>
          </ac:spMkLst>
        </pc:spChg>
        <pc:spChg chg="mod">
          <ac:chgData name="Blánaid Ní Chearnaigh" userId="06a758c9-2127-40cd-9fb8-7a4eae0332a8" providerId="ADAL" clId="{5C29460B-5D87-DA47-BF92-384F48A97D89}" dt="2022-10-18T14:57:49.585" v="1927"/>
          <ac:spMkLst>
            <pc:docMk/>
            <pc:sldMk cId="3463410049" sldId="274"/>
            <ac:spMk id="28" creationId="{020A7314-AB92-A456-3970-CD10F94B0D6C}"/>
          </ac:spMkLst>
        </pc:spChg>
        <pc:spChg chg="mod">
          <ac:chgData name="Blánaid Ní Chearnaigh" userId="06a758c9-2127-40cd-9fb8-7a4eae0332a8" providerId="ADAL" clId="{5C29460B-5D87-DA47-BF92-384F48A97D89}" dt="2022-10-18T14:57:49.585" v="1927"/>
          <ac:spMkLst>
            <pc:docMk/>
            <pc:sldMk cId="3463410049" sldId="274"/>
            <ac:spMk id="29" creationId="{827DC89C-74C8-DB00-B773-C00EE13A4FE1}"/>
          </ac:spMkLst>
        </pc:spChg>
        <pc:spChg chg="mod">
          <ac:chgData name="Blánaid Ní Chearnaigh" userId="06a758c9-2127-40cd-9fb8-7a4eae0332a8" providerId="ADAL" clId="{5C29460B-5D87-DA47-BF92-384F48A97D89}" dt="2022-10-18T14:57:49.585" v="1927"/>
          <ac:spMkLst>
            <pc:docMk/>
            <pc:sldMk cId="3463410049" sldId="274"/>
            <ac:spMk id="30" creationId="{761AABAC-1ACB-8DCF-A3AC-910515552E81}"/>
          </ac:spMkLst>
        </pc:spChg>
        <pc:spChg chg="mod">
          <ac:chgData name="Blánaid Ní Chearnaigh" userId="06a758c9-2127-40cd-9fb8-7a4eae0332a8" providerId="ADAL" clId="{5C29460B-5D87-DA47-BF92-384F48A97D89}" dt="2022-10-18T14:57:49.585" v="1927"/>
          <ac:spMkLst>
            <pc:docMk/>
            <pc:sldMk cId="3463410049" sldId="274"/>
            <ac:spMk id="31" creationId="{97509438-7A67-B759-53D2-5B8C85FBA12C}"/>
          </ac:spMkLst>
        </pc:spChg>
        <pc:spChg chg="mod">
          <ac:chgData name="Blánaid Ní Chearnaigh" userId="06a758c9-2127-40cd-9fb8-7a4eae0332a8" providerId="ADAL" clId="{5C29460B-5D87-DA47-BF92-384F48A97D89}" dt="2022-10-18T14:57:49.585" v="1927"/>
          <ac:spMkLst>
            <pc:docMk/>
            <pc:sldMk cId="3463410049" sldId="274"/>
            <ac:spMk id="32" creationId="{14B06506-DD5E-930F-A3A4-47D92E44F71D}"/>
          </ac:spMkLst>
        </pc:spChg>
        <pc:spChg chg="mod">
          <ac:chgData name="Blánaid Ní Chearnaigh" userId="06a758c9-2127-40cd-9fb8-7a4eae0332a8" providerId="ADAL" clId="{5C29460B-5D87-DA47-BF92-384F48A97D89}" dt="2022-10-18T14:57:49.585" v="1927"/>
          <ac:spMkLst>
            <pc:docMk/>
            <pc:sldMk cId="3463410049" sldId="274"/>
            <ac:spMk id="33" creationId="{606FD299-36F2-5E73-0187-9260C7158A78}"/>
          </ac:spMkLst>
        </pc:spChg>
        <pc:spChg chg="mod">
          <ac:chgData name="Blánaid Ní Chearnaigh" userId="06a758c9-2127-40cd-9fb8-7a4eae0332a8" providerId="ADAL" clId="{5C29460B-5D87-DA47-BF92-384F48A97D89}" dt="2022-10-18T14:57:49.585" v="1927"/>
          <ac:spMkLst>
            <pc:docMk/>
            <pc:sldMk cId="3463410049" sldId="274"/>
            <ac:spMk id="34" creationId="{D040758D-8C26-01A5-B51F-6FA8D7E986E3}"/>
          </ac:spMkLst>
        </pc:spChg>
        <pc:spChg chg="mod">
          <ac:chgData name="Blánaid Ní Chearnaigh" userId="06a758c9-2127-40cd-9fb8-7a4eae0332a8" providerId="ADAL" clId="{5C29460B-5D87-DA47-BF92-384F48A97D89}" dt="2022-10-18T14:57:49.585" v="1927"/>
          <ac:spMkLst>
            <pc:docMk/>
            <pc:sldMk cId="3463410049" sldId="274"/>
            <ac:spMk id="35" creationId="{857912A7-1AB4-591A-F45F-D53937FD845F}"/>
          </ac:spMkLst>
        </pc:spChg>
        <pc:spChg chg="add mod">
          <ac:chgData name="Blánaid Ní Chearnaigh" userId="06a758c9-2127-40cd-9fb8-7a4eae0332a8" providerId="ADAL" clId="{5C29460B-5D87-DA47-BF92-384F48A97D89}" dt="2022-10-18T14:58:57.772" v="1935" actId="1076"/>
          <ac:spMkLst>
            <pc:docMk/>
            <pc:sldMk cId="3463410049" sldId="274"/>
            <ac:spMk id="36" creationId="{B43EC407-E60E-E94F-6ED1-A212CB9AEAFF}"/>
          </ac:spMkLst>
        </pc:spChg>
        <pc:spChg chg="add mod">
          <ac:chgData name="Blánaid Ní Chearnaigh" userId="06a758c9-2127-40cd-9fb8-7a4eae0332a8" providerId="ADAL" clId="{5C29460B-5D87-DA47-BF92-384F48A97D89}" dt="2022-10-18T21:21:37.255" v="2415" actId="113"/>
          <ac:spMkLst>
            <pc:docMk/>
            <pc:sldMk cId="3463410049" sldId="274"/>
            <ac:spMk id="37" creationId="{AB774B53-F4E4-92B4-A118-D65A19848049}"/>
          </ac:spMkLst>
        </pc:spChg>
        <pc:grpChg chg="add del mod">
          <ac:chgData name="Blánaid Ní Chearnaigh" userId="06a758c9-2127-40cd-9fb8-7a4eae0332a8" providerId="ADAL" clId="{5C29460B-5D87-DA47-BF92-384F48A97D89}" dt="2022-10-18T14:56:31.442" v="1926" actId="478"/>
          <ac:grpSpMkLst>
            <pc:docMk/>
            <pc:sldMk cId="3463410049" sldId="274"/>
            <ac:grpSpMk id="9" creationId="{B8D1366D-2C56-3D5D-352E-17ACACB11F69}"/>
          </ac:grpSpMkLst>
        </pc:grpChg>
        <pc:grpChg chg="add del mod">
          <ac:chgData name="Blánaid Ní Chearnaigh" userId="06a758c9-2127-40cd-9fb8-7a4eae0332a8" providerId="ADAL" clId="{5C29460B-5D87-DA47-BF92-384F48A97D89}" dt="2022-10-18T14:58:21.233" v="1929" actId="478"/>
          <ac:grpSpMkLst>
            <pc:docMk/>
            <pc:sldMk cId="3463410049" sldId="274"/>
            <ac:grpSpMk id="26" creationId="{B7D30DCD-795C-67DE-2AB9-A5A8C9A32868}"/>
          </ac:grpSpMkLst>
        </pc:grpChg>
        <pc:picChg chg="add mod">
          <ac:chgData name="Blánaid Ní Chearnaigh" userId="06a758c9-2127-40cd-9fb8-7a4eae0332a8" providerId="ADAL" clId="{5C29460B-5D87-DA47-BF92-384F48A97D89}" dt="2022-10-18T14:53:55.524" v="1906"/>
          <ac:picMkLst>
            <pc:docMk/>
            <pc:sldMk cId="3463410049" sldId="274"/>
            <ac:picMk id="2" creationId="{9BA97039-F223-A8E6-09A4-4C7EEA8588C2}"/>
          </ac:picMkLst>
        </pc:picChg>
        <pc:picChg chg="add mod">
          <ac:chgData name="Blánaid Ní Chearnaigh" userId="06a758c9-2127-40cd-9fb8-7a4eae0332a8" providerId="ADAL" clId="{5C29460B-5D87-DA47-BF92-384F48A97D89}" dt="2022-10-18T14:54:06.663" v="1907"/>
          <ac:picMkLst>
            <pc:docMk/>
            <pc:sldMk cId="3463410049" sldId="274"/>
            <ac:picMk id="5" creationId="{90C5E0E5-B475-D8C0-5C69-3EE33DD2F804}"/>
          </ac:picMkLst>
        </pc:picChg>
      </pc:sldChg>
      <pc:sldChg chg="new del">
        <pc:chgData name="Blánaid Ní Chearnaigh" userId="06a758c9-2127-40cd-9fb8-7a4eae0332a8" providerId="ADAL" clId="{5C29460B-5D87-DA47-BF92-384F48A97D89}" dt="2022-10-18T15:05:17.327" v="1969" actId="2696"/>
        <pc:sldMkLst>
          <pc:docMk/>
          <pc:sldMk cId="2822614256" sldId="275"/>
        </pc:sldMkLst>
      </pc:sldChg>
      <pc:sldChg chg="modSp add mod">
        <pc:chgData name="Blánaid Ní Chearnaigh" userId="06a758c9-2127-40cd-9fb8-7a4eae0332a8" providerId="ADAL" clId="{5C29460B-5D87-DA47-BF92-384F48A97D89}" dt="2022-10-18T20:36:46.236" v="2335" actId="14100"/>
        <pc:sldMkLst>
          <pc:docMk/>
          <pc:sldMk cId="0" sldId="276"/>
        </pc:sldMkLst>
        <pc:spChg chg="mod">
          <ac:chgData name="Blánaid Ní Chearnaigh" userId="06a758c9-2127-40cd-9fb8-7a4eae0332a8" providerId="ADAL" clId="{5C29460B-5D87-DA47-BF92-384F48A97D89}" dt="2022-10-18T15:07:31.098" v="2024" actId="20577"/>
          <ac:spMkLst>
            <pc:docMk/>
            <pc:sldMk cId="0" sldId="276"/>
            <ac:spMk id="231" creationId="{00000000-0000-0000-0000-000000000000}"/>
          </ac:spMkLst>
        </pc:spChg>
        <pc:spChg chg="mod">
          <ac:chgData name="Blánaid Ní Chearnaigh" userId="06a758c9-2127-40cd-9fb8-7a4eae0332a8" providerId="ADAL" clId="{5C29460B-5D87-DA47-BF92-384F48A97D89}" dt="2022-10-18T15:08:12.358" v="2061" actId="1076"/>
          <ac:spMkLst>
            <pc:docMk/>
            <pc:sldMk cId="0" sldId="276"/>
            <ac:spMk id="233" creationId="{00000000-0000-0000-0000-000000000000}"/>
          </ac:spMkLst>
        </pc:spChg>
        <pc:spChg chg="mod">
          <ac:chgData name="Blánaid Ní Chearnaigh" userId="06a758c9-2127-40cd-9fb8-7a4eae0332a8" providerId="ADAL" clId="{5C29460B-5D87-DA47-BF92-384F48A97D89}" dt="2022-10-18T15:09:44.303" v="2153" actId="20577"/>
          <ac:spMkLst>
            <pc:docMk/>
            <pc:sldMk cId="0" sldId="276"/>
            <ac:spMk id="235" creationId="{00000000-0000-0000-0000-000000000000}"/>
          </ac:spMkLst>
        </pc:spChg>
        <pc:spChg chg="mod">
          <ac:chgData name="Blánaid Ní Chearnaigh" userId="06a758c9-2127-40cd-9fb8-7a4eae0332a8" providerId="ADAL" clId="{5C29460B-5D87-DA47-BF92-384F48A97D89}" dt="2022-10-18T15:06:51.424" v="1993" actId="20577"/>
          <ac:spMkLst>
            <pc:docMk/>
            <pc:sldMk cId="0" sldId="276"/>
            <ac:spMk id="237" creationId="{00000000-0000-0000-0000-000000000000}"/>
          </ac:spMkLst>
        </pc:spChg>
        <pc:picChg chg="mod">
          <ac:chgData name="Blánaid Ní Chearnaigh" userId="06a758c9-2127-40cd-9fb8-7a4eae0332a8" providerId="ADAL" clId="{5C29460B-5D87-DA47-BF92-384F48A97D89}" dt="2022-10-18T20:36:46.236" v="2335" actId="14100"/>
          <ac:picMkLst>
            <pc:docMk/>
            <pc:sldMk cId="0" sldId="276"/>
            <ac:picMk id="225" creationId="{00000000-0000-0000-0000-000000000000}"/>
          </ac:picMkLst>
        </pc:picChg>
      </pc:sldChg>
    </pc:docChg>
  </pc:docChgLst>
  <pc:docChgLst>
    <pc:chgData name="Blánaid Ní Chearnaigh" userId="06a758c9-2127-40cd-9fb8-7a4eae0332a8" providerId="ADAL" clId="{51580F5E-C39A-4A46-8547-2FB5070A1BFC}"/>
    <pc:docChg chg="undo redo custSel modSld">
      <pc:chgData name="Blánaid Ní Chearnaigh" userId="06a758c9-2127-40cd-9fb8-7a4eae0332a8" providerId="ADAL" clId="{51580F5E-C39A-4A46-8547-2FB5070A1BFC}" dt="2022-11-09T08:11:17.628" v="229" actId="120"/>
      <pc:docMkLst>
        <pc:docMk/>
      </pc:docMkLst>
      <pc:sldChg chg="addSp delSp modSp mod delCm">
        <pc:chgData name="Blánaid Ní Chearnaigh" userId="06a758c9-2127-40cd-9fb8-7a4eae0332a8" providerId="ADAL" clId="{51580F5E-C39A-4A46-8547-2FB5070A1BFC}" dt="2022-11-02T15:00:17.409" v="17" actId="207"/>
        <pc:sldMkLst>
          <pc:docMk/>
          <pc:sldMk cId="0" sldId="256"/>
        </pc:sldMkLst>
        <pc:spChg chg="add del mod">
          <ac:chgData name="Blánaid Ní Chearnaigh" userId="06a758c9-2127-40cd-9fb8-7a4eae0332a8" providerId="ADAL" clId="{51580F5E-C39A-4A46-8547-2FB5070A1BFC}" dt="2022-11-02T14:59:54.315" v="10" actId="478"/>
          <ac:spMkLst>
            <pc:docMk/>
            <pc:sldMk cId="0" sldId="256"/>
            <ac:spMk id="2" creationId="{8F5E9A58-827B-4629-C16B-9EF4CF4DA961}"/>
          </ac:spMkLst>
        </pc:spChg>
        <pc:spChg chg="mod">
          <ac:chgData name="Blánaid Ní Chearnaigh" userId="06a758c9-2127-40cd-9fb8-7a4eae0332a8" providerId="ADAL" clId="{51580F5E-C39A-4A46-8547-2FB5070A1BFC}" dt="2022-11-02T15:00:04.326" v="13" actId="207"/>
          <ac:spMkLst>
            <pc:docMk/>
            <pc:sldMk cId="0" sldId="256"/>
            <ac:spMk id="96" creationId="{00000000-0000-0000-0000-000000000000}"/>
          </ac:spMkLst>
        </pc:spChg>
        <pc:spChg chg="mod">
          <ac:chgData name="Blánaid Ní Chearnaigh" userId="06a758c9-2127-40cd-9fb8-7a4eae0332a8" providerId="ADAL" clId="{51580F5E-C39A-4A46-8547-2FB5070A1BFC}" dt="2022-11-02T14:59:57.908" v="11" actId="207"/>
          <ac:spMkLst>
            <pc:docMk/>
            <pc:sldMk cId="0" sldId="256"/>
            <ac:spMk id="97" creationId="{00000000-0000-0000-0000-000000000000}"/>
          </ac:spMkLst>
        </pc:spChg>
        <pc:spChg chg="mod">
          <ac:chgData name="Blánaid Ní Chearnaigh" userId="06a758c9-2127-40cd-9fb8-7a4eae0332a8" providerId="ADAL" clId="{51580F5E-C39A-4A46-8547-2FB5070A1BFC}" dt="2022-11-02T15:00:10.910" v="15" actId="207"/>
          <ac:spMkLst>
            <pc:docMk/>
            <pc:sldMk cId="0" sldId="256"/>
            <ac:spMk id="98" creationId="{00000000-0000-0000-0000-000000000000}"/>
          </ac:spMkLst>
        </pc:spChg>
        <pc:spChg chg="mod">
          <ac:chgData name="Blánaid Ní Chearnaigh" userId="06a758c9-2127-40cd-9fb8-7a4eae0332a8" providerId="ADAL" clId="{51580F5E-C39A-4A46-8547-2FB5070A1BFC}" dt="2022-11-02T15:00:14.644" v="16" actId="207"/>
          <ac:spMkLst>
            <pc:docMk/>
            <pc:sldMk cId="0" sldId="256"/>
            <ac:spMk id="99" creationId="{00000000-0000-0000-0000-000000000000}"/>
          </ac:spMkLst>
        </pc:spChg>
        <pc:spChg chg="mod">
          <ac:chgData name="Blánaid Ní Chearnaigh" userId="06a758c9-2127-40cd-9fb8-7a4eae0332a8" providerId="ADAL" clId="{51580F5E-C39A-4A46-8547-2FB5070A1BFC}" dt="2022-11-02T15:00:01.010" v="12" actId="207"/>
          <ac:spMkLst>
            <pc:docMk/>
            <pc:sldMk cId="0" sldId="256"/>
            <ac:spMk id="110" creationId="{00000000-0000-0000-0000-000000000000}"/>
          </ac:spMkLst>
        </pc:spChg>
        <pc:spChg chg="mod">
          <ac:chgData name="Blánaid Ní Chearnaigh" userId="06a758c9-2127-40cd-9fb8-7a4eae0332a8" providerId="ADAL" clId="{51580F5E-C39A-4A46-8547-2FB5070A1BFC}" dt="2022-11-02T14:59:52.176" v="9" actId="207"/>
          <ac:spMkLst>
            <pc:docMk/>
            <pc:sldMk cId="0" sldId="256"/>
            <ac:spMk id="111" creationId="{00000000-0000-0000-0000-000000000000}"/>
          </ac:spMkLst>
        </pc:spChg>
        <pc:spChg chg="mod">
          <ac:chgData name="Blánaid Ní Chearnaigh" userId="06a758c9-2127-40cd-9fb8-7a4eae0332a8" providerId="ADAL" clId="{51580F5E-C39A-4A46-8547-2FB5070A1BFC}" dt="2022-11-02T15:00:07.593" v="14" actId="207"/>
          <ac:spMkLst>
            <pc:docMk/>
            <pc:sldMk cId="0" sldId="256"/>
            <ac:spMk id="112" creationId="{00000000-0000-0000-0000-000000000000}"/>
          </ac:spMkLst>
        </pc:spChg>
        <pc:spChg chg="mod">
          <ac:chgData name="Blánaid Ní Chearnaigh" userId="06a758c9-2127-40cd-9fb8-7a4eae0332a8" providerId="ADAL" clId="{51580F5E-C39A-4A46-8547-2FB5070A1BFC}" dt="2022-11-02T15:00:17.409" v="17" actId="207"/>
          <ac:spMkLst>
            <pc:docMk/>
            <pc:sldMk cId="0" sldId="256"/>
            <ac:spMk id="113" creationId="{00000000-0000-0000-0000-000000000000}"/>
          </ac:spMkLst>
        </pc:spChg>
      </pc:sldChg>
      <pc:sldChg chg="modSp mod">
        <pc:chgData name="Blánaid Ní Chearnaigh" userId="06a758c9-2127-40cd-9fb8-7a4eae0332a8" providerId="ADAL" clId="{51580F5E-C39A-4A46-8547-2FB5070A1BFC}" dt="2022-11-02T15:01:31.393" v="32" actId="207"/>
        <pc:sldMkLst>
          <pc:docMk/>
          <pc:sldMk cId="0" sldId="257"/>
        </pc:sldMkLst>
        <pc:spChg chg="mod">
          <ac:chgData name="Blánaid Ní Chearnaigh" userId="06a758c9-2127-40cd-9fb8-7a4eae0332a8" providerId="ADAL" clId="{51580F5E-C39A-4A46-8547-2FB5070A1BFC}" dt="2022-11-02T15:01:31.393" v="32" actId="207"/>
          <ac:spMkLst>
            <pc:docMk/>
            <pc:sldMk cId="0" sldId="257"/>
            <ac:spMk id="3" creationId="{45A242DF-5B90-4D5E-D870-4E2966B10D5D}"/>
          </ac:spMkLst>
        </pc:spChg>
        <pc:spChg chg="mod">
          <ac:chgData name="Blánaid Ní Chearnaigh" userId="06a758c9-2127-40cd-9fb8-7a4eae0332a8" providerId="ADAL" clId="{51580F5E-C39A-4A46-8547-2FB5070A1BFC}" dt="2022-11-02T15:01:25.100" v="30" actId="207"/>
          <ac:spMkLst>
            <pc:docMk/>
            <pc:sldMk cId="0" sldId="257"/>
            <ac:spMk id="126" creationId="{00000000-0000-0000-0000-000000000000}"/>
          </ac:spMkLst>
        </pc:spChg>
        <pc:spChg chg="mod">
          <ac:chgData name="Blánaid Ní Chearnaigh" userId="06a758c9-2127-40cd-9fb8-7a4eae0332a8" providerId="ADAL" clId="{51580F5E-C39A-4A46-8547-2FB5070A1BFC}" dt="2022-11-02T15:01:28.292" v="31" actId="207"/>
          <ac:spMkLst>
            <pc:docMk/>
            <pc:sldMk cId="0" sldId="257"/>
            <ac:spMk id="127" creationId="{00000000-0000-0000-0000-000000000000}"/>
          </ac:spMkLst>
        </pc:spChg>
      </pc:sldChg>
      <pc:sldChg chg="modSp mod">
        <pc:chgData name="Blánaid Ní Chearnaigh" userId="06a758c9-2127-40cd-9fb8-7a4eae0332a8" providerId="ADAL" clId="{51580F5E-C39A-4A46-8547-2FB5070A1BFC}" dt="2022-11-08T19:52:20.154" v="204" actId="20577"/>
        <pc:sldMkLst>
          <pc:docMk/>
          <pc:sldMk cId="0" sldId="260"/>
        </pc:sldMkLst>
        <pc:spChg chg="mod">
          <ac:chgData name="Blánaid Ní Chearnaigh" userId="06a758c9-2127-40cd-9fb8-7a4eae0332a8" providerId="ADAL" clId="{51580F5E-C39A-4A46-8547-2FB5070A1BFC}" dt="2022-11-08T19:52:11.309" v="199" actId="20577"/>
          <ac:spMkLst>
            <pc:docMk/>
            <pc:sldMk cId="0" sldId="260"/>
            <ac:spMk id="10" creationId="{76669EA3-AA50-B434-3DF8-EC2708754809}"/>
          </ac:spMkLst>
        </pc:spChg>
        <pc:spChg chg="mod">
          <ac:chgData name="Blánaid Ní Chearnaigh" userId="06a758c9-2127-40cd-9fb8-7a4eae0332a8" providerId="ADAL" clId="{51580F5E-C39A-4A46-8547-2FB5070A1BFC}" dt="2022-11-02T15:00:58.475" v="25" actId="207"/>
          <ac:spMkLst>
            <pc:docMk/>
            <pc:sldMk cId="0" sldId="260"/>
            <ac:spMk id="167" creationId="{00000000-0000-0000-0000-000000000000}"/>
          </ac:spMkLst>
        </pc:spChg>
        <pc:spChg chg="mod">
          <ac:chgData name="Blánaid Ní Chearnaigh" userId="06a758c9-2127-40cd-9fb8-7a4eae0332a8" providerId="ADAL" clId="{51580F5E-C39A-4A46-8547-2FB5070A1BFC}" dt="2022-11-08T19:48:49.304" v="168" actId="20577"/>
          <ac:spMkLst>
            <pc:docMk/>
            <pc:sldMk cId="0" sldId="260"/>
            <ac:spMk id="168" creationId="{00000000-0000-0000-0000-000000000000}"/>
          </ac:spMkLst>
        </pc:spChg>
        <pc:spChg chg="mod">
          <ac:chgData name="Blánaid Ní Chearnaigh" userId="06a758c9-2127-40cd-9fb8-7a4eae0332a8" providerId="ADAL" clId="{51580F5E-C39A-4A46-8547-2FB5070A1BFC}" dt="2022-11-08T19:52:03.168" v="197" actId="1076"/>
          <ac:spMkLst>
            <pc:docMk/>
            <pc:sldMk cId="0" sldId="260"/>
            <ac:spMk id="170" creationId="{00000000-0000-0000-0000-000000000000}"/>
          </ac:spMkLst>
        </pc:spChg>
        <pc:spChg chg="mod">
          <ac:chgData name="Blánaid Ní Chearnaigh" userId="06a758c9-2127-40cd-9fb8-7a4eae0332a8" providerId="ADAL" clId="{51580F5E-C39A-4A46-8547-2FB5070A1BFC}" dt="2022-11-02T15:00:54.676" v="24" actId="207"/>
          <ac:spMkLst>
            <pc:docMk/>
            <pc:sldMk cId="0" sldId="260"/>
            <ac:spMk id="171" creationId="{00000000-0000-0000-0000-000000000000}"/>
          </ac:spMkLst>
        </pc:spChg>
        <pc:spChg chg="mod">
          <ac:chgData name="Blánaid Ní Chearnaigh" userId="06a758c9-2127-40cd-9fb8-7a4eae0332a8" providerId="ADAL" clId="{51580F5E-C39A-4A46-8547-2FB5070A1BFC}" dt="2022-11-02T15:01:10.138" v="27" actId="113"/>
          <ac:spMkLst>
            <pc:docMk/>
            <pc:sldMk cId="0" sldId="260"/>
            <ac:spMk id="172" creationId="{00000000-0000-0000-0000-000000000000}"/>
          </ac:spMkLst>
        </pc:spChg>
        <pc:spChg chg="mod">
          <ac:chgData name="Blánaid Ní Chearnaigh" userId="06a758c9-2127-40cd-9fb8-7a4eae0332a8" providerId="ADAL" clId="{51580F5E-C39A-4A46-8547-2FB5070A1BFC}" dt="2022-11-08T19:51:31.283" v="193" actId="1076"/>
          <ac:spMkLst>
            <pc:docMk/>
            <pc:sldMk cId="0" sldId="260"/>
            <ac:spMk id="174" creationId="{00000000-0000-0000-0000-000000000000}"/>
          </ac:spMkLst>
        </pc:spChg>
        <pc:spChg chg="mod">
          <ac:chgData name="Blánaid Ní Chearnaigh" userId="06a758c9-2127-40cd-9fb8-7a4eae0332a8" providerId="ADAL" clId="{51580F5E-C39A-4A46-8547-2FB5070A1BFC}" dt="2022-11-02T15:00:51.228" v="23" actId="207"/>
          <ac:spMkLst>
            <pc:docMk/>
            <pc:sldMk cId="0" sldId="260"/>
            <ac:spMk id="175" creationId="{00000000-0000-0000-0000-000000000000}"/>
          </ac:spMkLst>
        </pc:spChg>
        <pc:spChg chg="mod">
          <ac:chgData name="Blánaid Ní Chearnaigh" userId="06a758c9-2127-40cd-9fb8-7a4eae0332a8" providerId="ADAL" clId="{51580F5E-C39A-4A46-8547-2FB5070A1BFC}" dt="2022-11-02T15:01:14.594" v="28" actId="113"/>
          <ac:spMkLst>
            <pc:docMk/>
            <pc:sldMk cId="0" sldId="260"/>
            <ac:spMk id="176" creationId="{00000000-0000-0000-0000-000000000000}"/>
          </ac:spMkLst>
        </pc:spChg>
        <pc:spChg chg="mod">
          <ac:chgData name="Blánaid Ní Chearnaigh" userId="06a758c9-2127-40cd-9fb8-7a4eae0332a8" providerId="ADAL" clId="{51580F5E-C39A-4A46-8547-2FB5070A1BFC}" dt="2022-11-08T19:52:20.154" v="204" actId="20577"/>
          <ac:spMkLst>
            <pc:docMk/>
            <pc:sldMk cId="0" sldId="260"/>
            <ac:spMk id="178" creationId="{00000000-0000-0000-0000-000000000000}"/>
          </ac:spMkLst>
        </pc:spChg>
        <pc:spChg chg="mod">
          <ac:chgData name="Blánaid Ní Chearnaigh" userId="06a758c9-2127-40cd-9fb8-7a4eae0332a8" providerId="ADAL" clId="{51580F5E-C39A-4A46-8547-2FB5070A1BFC}" dt="2022-11-02T15:00:46.669" v="22" actId="207"/>
          <ac:spMkLst>
            <pc:docMk/>
            <pc:sldMk cId="0" sldId="260"/>
            <ac:spMk id="179" creationId="{00000000-0000-0000-0000-000000000000}"/>
          </ac:spMkLst>
        </pc:spChg>
        <pc:spChg chg="mod">
          <ac:chgData name="Blánaid Ní Chearnaigh" userId="06a758c9-2127-40cd-9fb8-7a4eae0332a8" providerId="ADAL" clId="{51580F5E-C39A-4A46-8547-2FB5070A1BFC}" dt="2022-11-08T19:49:00.631" v="170" actId="20577"/>
          <ac:spMkLst>
            <pc:docMk/>
            <pc:sldMk cId="0" sldId="260"/>
            <ac:spMk id="180" creationId="{00000000-0000-0000-0000-000000000000}"/>
          </ac:spMkLst>
        </pc:spChg>
        <pc:spChg chg="mod">
          <ac:chgData name="Blánaid Ní Chearnaigh" userId="06a758c9-2127-40cd-9fb8-7a4eae0332a8" providerId="ADAL" clId="{51580F5E-C39A-4A46-8547-2FB5070A1BFC}" dt="2022-11-08T19:51:54.243" v="196" actId="20577"/>
          <ac:spMkLst>
            <pc:docMk/>
            <pc:sldMk cId="0" sldId="260"/>
            <ac:spMk id="182" creationId="{00000000-0000-0000-0000-000000000000}"/>
          </ac:spMkLst>
        </pc:spChg>
      </pc:sldChg>
      <pc:sldChg chg="modSp mod">
        <pc:chgData name="Blánaid Ní Chearnaigh" userId="06a758c9-2127-40cd-9fb8-7a4eae0332a8" providerId="ADAL" clId="{51580F5E-C39A-4A46-8547-2FB5070A1BFC}" dt="2022-11-02T15:03:32.312" v="52" actId="207"/>
        <pc:sldMkLst>
          <pc:docMk/>
          <pc:sldMk cId="0" sldId="262"/>
        </pc:sldMkLst>
        <pc:spChg chg="mod">
          <ac:chgData name="Blánaid Ní Chearnaigh" userId="06a758c9-2127-40cd-9fb8-7a4eae0332a8" providerId="ADAL" clId="{51580F5E-C39A-4A46-8547-2FB5070A1BFC}" dt="2022-11-02T15:03:23.539" v="50" actId="207"/>
          <ac:spMkLst>
            <pc:docMk/>
            <pc:sldMk cId="0" sldId="262"/>
            <ac:spMk id="25" creationId="{EA533248-BA8A-674F-0B58-7055405F557B}"/>
          </ac:spMkLst>
        </pc:spChg>
        <pc:spChg chg="mod">
          <ac:chgData name="Blánaid Ní Chearnaigh" userId="06a758c9-2127-40cd-9fb8-7a4eae0332a8" providerId="ADAL" clId="{51580F5E-C39A-4A46-8547-2FB5070A1BFC}" dt="2022-11-02T15:03:28.081" v="51" actId="207"/>
          <ac:spMkLst>
            <pc:docMk/>
            <pc:sldMk cId="0" sldId="262"/>
            <ac:spMk id="27" creationId="{EE51B2F6-1640-CEC8-1646-73FBE904E87B}"/>
          </ac:spMkLst>
        </pc:spChg>
        <pc:spChg chg="mod">
          <ac:chgData name="Blánaid Ní Chearnaigh" userId="06a758c9-2127-40cd-9fb8-7a4eae0332a8" providerId="ADAL" clId="{51580F5E-C39A-4A46-8547-2FB5070A1BFC}" dt="2022-11-02T15:03:32.312" v="52" actId="207"/>
          <ac:spMkLst>
            <pc:docMk/>
            <pc:sldMk cId="0" sldId="262"/>
            <ac:spMk id="30" creationId="{86AEBCA8-D5DB-E2C7-A503-CE103CA43F59}"/>
          </ac:spMkLst>
        </pc:spChg>
      </pc:sldChg>
      <pc:sldChg chg="delCm">
        <pc:chgData name="Blánaid Ní Chearnaigh" userId="06a758c9-2127-40cd-9fb8-7a4eae0332a8" providerId="ADAL" clId="{51580F5E-C39A-4A46-8547-2FB5070A1BFC}" dt="2022-11-03T11:02:10.721" v="145"/>
        <pc:sldMkLst>
          <pc:docMk/>
          <pc:sldMk cId="0" sldId="265"/>
        </pc:sldMkLst>
      </pc:sldChg>
      <pc:sldChg chg="modSp mod">
        <pc:chgData name="Blánaid Ní Chearnaigh" userId="06a758c9-2127-40cd-9fb8-7a4eae0332a8" providerId="ADAL" clId="{51580F5E-C39A-4A46-8547-2FB5070A1BFC}" dt="2022-11-08T19:54:59.581" v="223" actId="20577"/>
        <pc:sldMkLst>
          <pc:docMk/>
          <pc:sldMk cId="0" sldId="267"/>
        </pc:sldMkLst>
        <pc:spChg chg="mod">
          <ac:chgData name="Blánaid Ní Chearnaigh" userId="06a758c9-2127-40cd-9fb8-7a4eae0332a8" providerId="ADAL" clId="{51580F5E-C39A-4A46-8547-2FB5070A1BFC}" dt="2022-11-08T19:54:59.581" v="223" actId="20577"/>
          <ac:spMkLst>
            <pc:docMk/>
            <pc:sldMk cId="0" sldId="267"/>
            <ac:spMk id="3" creationId="{656A3CA7-F8FD-B37F-328E-7DC2F7F1841E}"/>
          </ac:spMkLst>
        </pc:spChg>
        <pc:spChg chg="mod">
          <ac:chgData name="Blánaid Ní Chearnaigh" userId="06a758c9-2127-40cd-9fb8-7a4eae0332a8" providerId="ADAL" clId="{51580F5E-C39A-4A46-8547-2FB5070A1BFC}" dt="2022-11-02T15:04:05.309" v="55" actId="207"/>
          <ac:spMkLst>
            <pc:docMk/>
            <pc:sldMk cId="0" sldId="267"/>
            <ac:spMk id="164" creationId="{00000000-0000-0000-0000-000000000000}"/>
          </ac:spMkLst>
        </pc:spChg>
        <pc:spChg chg="mod">
          <ac:chgData name="Blánaid Ní Chearnaigh" userId="06a758c9-2127-40cd-9fb8-7a4eae0332a8" providerId="ADAL" clId="{51580F5E-C39A-4A46-8547-2FB5070A1BFC}" dt="2022-11-03T11:04:06.819" v="154" actId="692"/>
          <ac:spMkLst>
            <pc:docMk/>
            <pc:sldMk cId="0" sldId="267"/>
            <ac:spMk id="167" creationId="{00000000-0000-0000-0000-000000000000}"/>
          </ac:spMkLst>
        </pc:spChg>
        <pc:spChg chg="mod">
          <ac:chgData name="Blánaid Ní Chearnaigh" userId="06a758c9-2127-40cd-9fb8-7a4eae0332a8" providerId="ADAL" clId="{51580F5E-C39A-4A46-8547-2FB5070A1BFC}" dt="2022-11-03T11:04:09.979" v="155" actId="692"/>
          <ac:spMkLst>
            <pc:docMk/>
            <pc:sldMk cId="0" sldId="267"/>
            <ac:spMk id="171" creationId="{00000000-0000-0000-0000-000000000000}"/>
          </ac:spMkLst>
        </pc:spChg>
        <pc:spChg chg="mod">
          <ac:chgData name="Blánaid Ní Chearnaigh" userId="06a758c9-2127-40cd-9fb8-7a4eae0332a8" providerId="ADAL" clId="{51580F5E-C39A-4A46-8547-2FB5070A1BFC}" dt="2022-11-03T11:04:13.481" v="156" actId="692"/>
          <ac:spMkLst>
            <pc:docMk/>
            <pc:sldMk cId="0" sldId="267"/>
            <ac:spMk id="175" creationId="{00000000-0000-0000-0000-000000000000}"/>
          </ac:spMkLst>
        </pc:spChg>
        <pc:spChg chg="mod">
          <ac:chgData name="Blánaid Ní Chearnaigh" userId="06a758c9-2127-40cd-9fb8-7a4eae0332a8" providerId="ADAL" clId="{51580F5E-C39A-4A46-8547-2FB5070A1BFC}" dt="2022-11-03T11:04:02.767" v="153" actId="692"/>
          <ac:spMkLst>
            <pc:docMk/>
            <pc:sldMk cId="0" sldId="267"/>
            <ac:spMk id="179" creationId="{00000000-0000-0000-0000-000000000000}"/>
          </ac:spMkLst>
        </pc:spChg>
        <pc:grpChg chg="mod">
          <ac:chgData name="Blánaid Ní Chearnaigh" userId="06a758c9-2127-40cd-9fb8-7a4eae0332a8" providerId="ADAL" clId="{51580F5E-C39A-4A46-8547-2FB5070A1BFC}" dt="2022-11-08T19:54:34.085" v="218" actId="1076"/>
          <ac:grpSpMkLst>
            <pc:docMk/>
            <pc:sldMk cId="0" sldId="267"/>
            <ac:grpSpMk id="183" creationId="{00000000-0000-0000-0000-000000000000}"/>
          </ac:grpSpMkLst>
        </pc:grpChg>
      </pc:sldChg>
      <pc:sldChg chg="addSp delSp modSp mod delCm">
        <pc:chgData name="Blánaid Ní Chearnaigh" userId="06a758c9-2127-40cd-9fb8-7a4eae0332a8" providerId="ADAL" clId="{51580F5E-C39A-4A46-8547-2FB5070A1BFC}" dt="2022-11-03T11:03:50.736" v="152" actId="1076"/>
        <pc:sldMkLst>
          <pc:docMk/>
          <pc:sldMk cId="0" sldId="269"/>
        </pc:sldMkLst>
        <pc:picChg chg="del mod">
          <ac:chgData name="Blánaid Ní Chearnaigh" userId="06a758c9-2127-40cd-9fb8-7a4eae0332a8" providerId="ADAL" clId="{51580F5E-C39A-4A46-8547-2FB5070A1BFC}" dt="2022-11-02T15:04:44.280" v="61" actId="478"/>
          <ac:picMkLst>
            <pc:docMk/>
            <pc:sldMk cId="0" sldId="269"/>
            <ac:picMk id="2" creationId="{B074DA18-78E1-42B5-A9E6-ACDE013E3D25}"/>
          </ac:picMkLst>
        </pc:picChg>
        <pc:picChg chg="add del mod">
          <ac:chgData name="Blánaid Ní Chearnaigh" userId="06a758c9-2127-40cd-9fb8-7a4eae0332a8" providerId="ADAL" clId="{51580F5E-C39A-4A46-8547-2FB5070A1BFC}" dt="2022-11-03T11:03:21.981" v="148" actId="478"/>
          <ac:picMkLst>
            <pc:docMk/>
            <pc:sldMk cId="0" sldId="269"/>
            <ac:picMk id="3" creationId="{970390A4-53EF-35FF-2D83-04031A5D694E}"/>
          </ac:picMkLst>
        </pc:picChg>
        <pc:picChg chg="add del mod">
          <ac:chgData name="Blánaid Ní Chearnaigh" userId="06a758c9-2127-40cd-9fb8-7a4eae0332a8" providerId="ADAL" clId="{51580F5E-C39A-4A46-8547-2FB5070A1BFC}" dt="2022-11-02T15:32:21.682" v="72" actId="478"/>
          <ac:picMkLst>
            <pc:docMk/>
            <pc:sldMk cId="0" sldId="269"/>
            <ac:picMk id="4" creationId="{6633966E-03C8-E872-A819-51C3AA15E8E5}"/>
          </ac:picMkLst>
        </pc:picChg>
        <pc:picChg chg="add mod">
          <ac:chgData name="Blánaid Ní Chearnaigh" userId="06a758c9-2127-40cd-9fb8-7a4eae0332a8" providerId="ADAL" clId="{51580F5E-C39A-4A46-8547-2FB5070A1BFC}" dt="2022-11-03T11:03:50.736" v="152" actId="1076"/>
          <ac:picMkLst>
            <pc:docMk/>
            <pc:sldMk cId="0" sldId="269"/>
            <ac:picMk id="4" creationId="{9DBD1A83-A4FC-BAB5-DEC7-7BB6D059F185}"/>
          </ac:picMkLst>
        </pc:picChg>
      </pc:sldChg>
      <pc:sldChg chg="modSp mod">
        <pc:chgData name="Blánaid Ní Chearnaigh" userId="06a758c9-2127-40cd-9fb8-7a4eae0332a8" providerId="ADAL" clId="{51580F5E-C39A-4A46-8547-2FB5070A1BFC}" dt="2022-11-09T08:10:51.546" v="226" actId="120"/>
        <pc:sldMkLst>
          <pc:docMk/>
          <pc:sldMk cId="2925362956" sldId="277"/>
        </pc:sldMkLst>
        <pc:spChg chg="mod">
          <ac:chgData name="Blánaid Ní Chearnaigh" userId="06a758c9-2127-40cd-9fb8-7a4eae0332a8" providerId="ADAL" clId="{51580F5E-C39A-4A46-8547-2FB5070A1BFC}" dt="2022-11-09T08:10:51.546" v="226" actId="120"/>
          <ac:spMkLst>
            <pc:docMk/>
            <pc:sldMk cId="2925362956" sldId="277"/>
            <ac:spMk id="6" creationId="{FB78832E-C70B-E949-9128-6C2821E8EE2C}"/>
          </ac:spMkLst>
        </pc:spChg>
      </pc:sldChg>
      <pc:sldChg chg="addSp delSp modSp mod">
        <pc:chgData name="Blánaid Ní Chearnaigh" userId="06a758c9-2127-40cd-9fb8-7a4eae0332a8" providerId="ADAL" clId="{51580F5E-C39A-4A46-8547-2FB5070A1BFC}" dt="2022-11-08T19:56:56.932" v="225" actId="1076"/>
        <pc:sldMkLst>
          <pc:docMk/>
          <pc:sldMk cId="846675478" sldId="278"/>
        </pc:sldMkLst>
        <pc:spChg chg="del topLvl">
          <ac:chgData name="Blánaid Ní Chearnaigh" userId="06a758c9-2127-40cd-9fb8-7a4eae0332a8" providerId="ADAL" clId="{51580F5E-C39A-4A46-8547-2FB5070A1BFC}" dt="2022-11-08T19:50:17.924" v="184" actId="478"/>
          <ac:spMkLst>
            <pc:docMk/>
            <pc:sldMk cId="846675478" sldId="278"/>
            <ac:spMk id="3" creationId="{615D49F5-1B93-E3CC-9F3F-0DF798503950}"/>
          </ac:spMkLst>
        </pc:spChg>
        <pc:spChg chg="del mod topLvl">
          <ac:chgData name="Blánaid Ní Chearnaigh" userId="06a758c9-2127-40cd-9fb8-7a4eae0332a8" providerId="ADAL" clId="{51580F5E-C39A-4A46-8547-2FB5070A1BFC}" dt="2022-11-08T19:50:16.891" v="183" actId="478"/>
          <ac:spMkLst>
            <pc:docMk/>
            <pc:sldMk cId="846675478" sldId="278"/>
            <ac:spMk id="5" creationId="{2311AE72-C8B5-01DB-1555-E803BE1292CF}"/>
          </ac:spMkLst>
        </pc:spChg>
        <pc:spChg chg="add del mod">
          <ac:chgData name="Blánaid Ní Chearnaigh" userId="06a758c9-2127-40cd-9fb8-7a4eae0332a8" providerId="ADAL" clId="{51580F5E-C39A-4A46-8547-2FB5070A1BFC}" dt="2022-11-08T19:48:13.035" v="163" actId="478"/>
          <ac:spMkLst>
            <pc:docMk/>
            <pc:sldMk cId="846675478" sldId="278"/>
            <ac:spMk id="6" creationId="{A353AB2D-F175-4CA6-3C8E-95C1F87D7451}"/>
          </ac:spMkLst>
        </pc:spChg>
        <pc:spChg chg="add mod">
          <ac:chgData name="Blánaid Ní Chearnaigh" userId="06a758c9-2127-40cd-9fb8-7a4eae0332a8" providerId="ADAL" clId="{51580F5E-C39A-4A46-8547-2FB5070A1BFC}" dt="2022-11-08T19:56:56.932" v="225" actId="1076"/>
          <ac:spMkLst>
            <pc:docMk/>
            <pc:sldMk cId="846675478" sldId="278"/>
            <ac:spMk id="7" creationId="{97327ABA-2553-4115-B7DF-7197A2822634}"/>
          </ac:spMkLst>
        </pc:spChg>
        <pc:grpChg chg="del mod">
          <ac:chgData name="Blánaid Ní Chearnaigh" userId="06a758c9-2127-40cd-9fb8-7a4eae0332a8" providerId="ADAL" clId="{51580F5E-C39A-4A46-8547-2FB5070A1BFC}" dt="2022-11-08T19:50:16.891" v="183" actId="478"/>
          <ac:grpSpMkLst>
            <pc:docMk/>
            <pc:sldMk cId="846675478" sldId="278"/>
            <ac:grpSpMk id="2" creationId="{7D68E032-F033-C6A8-F9CC-56D111A95D06}"/>
          </ac:grpSpMkLst>
        </pc:grpChg>
      </pc:sldChg>
      <pc:sldChg chg="modSp mod">
        <pc:chgData name="Blánaid Ní Chearnaigh" userId="06a758c9-2127-40cd-9fb8-7a4eae0332a8" providerId="ADAL" clId="{51580F5E-C39A-4A46-8547-2FB5070A1BFC}" dt="2022-11-08T19:54:22.742" v="217" actId="20577"/>
        <pc:sldMkLst>
          <pc:docMk/>
          <pc:sldMk cId="3029009729" sldId="279"/>
        </pc:sldMkLst>
        <pc:spChg chg="mod">
          <ac:chgData name="Blánaid Ní Chearnaigh" userId="06a758c9-2127-40cd-9fb8-7a4eae0332a8" providerId="ADAL" clId="{51580F5E-C39A-4A46-8547-2FB5070A1BFC}" dt="2022-11-08T19:54:22.742" v="217" actId="20577"/>
          <ac:spMkLst>
            <pc:docMk/>
            <pc:sldMk cId="3029009729" sldId="279"/>
            <ac:spMk id="3" creationId="{656A3CA7-F8FD-B37F-328E-7DC2F7F1841E}"/>
          </ac:spMkLst>
        </pc:spChg>
      </pc:sldChg>
      <pc:sldChg chg="modSp mod">
        <pc:chgData name="Blánaid Ní Chearnaigh" userId="06a758c9-2127-40cd-9fb8-7a4eae0332a8" providerId="ADAL" clId="{51580F5E-C39A-4A46-8547-2FB5070A1BFC}" dt="2022-11-09T08:11:03.042" v="227" actId="120"/>
        <pc:sldMkLst>
          <pc:docMk/>
          <pc:sldMk cId="2284844868" sldId="280"/>
        </pc:sldMkLst>
        <pc:spChg chg="mod">
          <ac:chgData name="Blánaid Ní Chearnaigh" userId="06a758c9-2127-40cd-9fb8-7a4eae0332a8" providerId="ADAL" clId="{51580F5E-C39A-4A46-8547-2FB5070A1BFC}" dt="2022-11-09T08:11:03.042" v="227" actId="120"/>
          <ac:spMkLst>
            <pc:docMk/>
            <pc:sldMk cId="2284844868" sldId="280"/>
            <ac:spMk id="3" creationId="{656A3CA7-F8FD-B37F-328E-7DC2F7F1841E}"/>
          </ac:spMkLst>
        </pc:spChg>
      </pc:sldChg>
      <pc:sldChg chg="modSp mod">
        <pc:chgData name="Blánaid Ní Chearnaigh" userId="06a758c9-2127-40cd-9fb8-7a4eae0332a8" providerId="ADAL" clId="{51580F5E-C39A-4A46-8547-2FB5070A1BFC}" dt="2022-11-09T08:11:08.548" v="228" actId="120"/>
        <pc:sldMkLst>
          <pc:docMk/>
          <pc:sldMk cId="1550306313" sldId="281"/>
        </pc:sldMkLst>
        <pc:spChg chg="mod">
          <ac:chgData name="Blánaid Ní Chearnaigh" userId="06a758c9-2127-40cd-9fb8-7a4eae0332a8" providerId="ADAL" clId="{51580F5E-C39A-4A46-8547-2FB5070A1BFC}" dt="2022-11-09T08:11:08.548" v="228" actId="120"/>
          <ac:spMkLst>
            <pc:docMk/>
            <pc:sldMk cId="1550306313" sldId="281"/>
            <ac:spMk id="3" creationId="{656A3CA7-F8FD-B37F-328E-7DC2F7F1841E}"/>
          </ac:spMkLst>
        </pc:spChg>
      </pc:sldChg>
      <pc:sldChg chg="modSp mod">
        <pc:chgData name="Blánaid Ní Chearnaigh" userId="06a758c9-2127-40cd-9fb8-7a4eae0332a8" providerId="ADAL" clId="{51580F5E-C39A-4A46-8547-2FB5070A1BFC}" dt="2022-11-09T08:11:17.628" v="229" actId="120"/>
        <pc:sldMkLst>
          <pc:docMk/>
          <pc:sldMk cId="4009841054" sldId="282"/>
        </pc:sldMkLst>
        <pc:spChg chg="mod">
          <ac:chgData name="Blánaid Ní Chearnaigh" userId="06a758c9-2127-40cd-9fb8-7a4eae0332a8" providerId="ADAL" clId="{51580F5E-C39A-4A46-8547-2FB5070A1BFC}" dt="2022-11-09T08:11:17.628" v="229" actId="120"/>
          <ac:spMkLst>
            <pc:docMk/>
            <pc:sldMk cId="4009841054" sldId="282"/>
            <ac:spMk id="3" creationId="{656A3CA7-F8FD-B37F-328E-7DC2F7F1841E}"/>
          </ac:spMkLst>
        </pc:spChg>
      </pc:sldChg>
    </pc:docChg>
  </pc:docChgLst>
  <pc:docChgLst>
    <pc:chgData name="Holly Huxtable" userId="4b4f27da-4b2b-4826-9cd3-33a0385f841f" providerId="ADAL" clId="{EFCC8F78-1B3B-4017-A05E-85E3EDF0E3A8}"/>
    <pc:docChg chg="undo custSel addSld delSld modSld sldOrd">
      <pc:chgData name="Holly Huxtable" userId="4b4f27da-4b2b-4826-9cd3-33a0385f841f" providerId="ADAL" clId="{EFCC8F78-1B3B-4017-A05E-85E3EDF0E3A8}" dt="2022-11-08T10:46:20.656" v="4929" actId="14100"/>
      <pc:docMkLst>
        <pc:docMk/>
      </pc:docMkLst>
      <pc:sldChg chg="del modNotesTx">
        <pc:chgData name="Holly Huxtable" userId="4b4f27da-4b2b-4826-9cd3-33a0385f841f" providerId="ADAL" clId="{EFCC8F78-1B3B-4017-A05E-85E3EDF0E3A8}" dt="2022-11-07T16:52:06.267" v="1759" actId="47"/>
        <pc:sldMkLst>
          <pc:docMk/>
          <pc:sldMk cId="0" sldId="257"/>
        </pc:sldMkLst>
      </pc:sldChg>
      <pc:sldChg chg="addSp delSp modSp mod">
        <pc:chgData name="Holly Huxtable" userId="4b4f27da-4b2b-4826-9cd3-33a0385f841f" providerId="ADAL" clId="{EFCC8F78-1B3B-4017-A05E-85E3EDF0E3A8}" dt="2022-11-08T10:43:26.634" v="4928" actId="20577"/>
        <pc:sldMkLst>
          <pc:docMk/>
          <pc:sldMk cId="0" sldId="260"/>
        </pc:sldMkLst>
        <pc:spChg chg="add del">
          <ac:chgData name="Holly Huxtable" userId="4b4f27da-4b2b-4826-9cd3-33a0385f841f" providerId="ADAL" clId="{EFCC8F78-1B3B-4017-A05E-85E3EDF0E3A8}" dt="2022-11-07T12:27:25.218" v="292"/>
          <ac:spMkLst>
            <pc:docMk/>
            <pc:sldMk cId="0" sldId="260"/>
            <ac:spMk id="2" creationId="{01A1485F-5291-36E3-2FE2-BD71BFEEC0A8}"/>
          </ac:spMkLst>
        </pc:spChg>
        <pc:spChg chg="add del mod">
          <ac:chgData name="Holly Huxtable" userId="4b4f27da-4b2b-4826-9cd3-33a0385f841f" providerId="ADAL" clId="{EFCC8F78-1B3B-4017-A05E-85E3EDF0E3A8}" dt="2022-11-08T10:24:26.659" v="4310" actId="478"/>
          <ac:spMkLst>
            <pc:docMk/>
            <pc:sldMk cId="0" sldId="260"/>
            <ac:spMk id="2" creationId="{CBFE5014-9218-0168-6A81-9DE2003EBE2C}"/>
          </ac:spMkLst>
        </pc:spChg>
        <pc:spChg chg="mod">
          <ac:chgData name="Holly Huxtable" userId="4b4f27da-4b2b-4826-9cd3-33a0385f841f" providerId="ADAL" clId="{EFCC8F78-1B3B-4017-A05E-85E3EDF0E3A8}" dt="2022-11-07T16:10:28.534" v="1444" actId="1076"/>
          <ac:spMkLst>
            <pc:docMk/>
            <pc:sldMk cId="0" sldId="260"/>
            <ac:spMk id="3" creationId="{D2832055-6692-AA95-111C-A4BBA05F3B01}"/>
          </ac:spMkLst>
        </pc:spChg>
        <pc:spChg chg="add del">
          <ac:chgData name="Holly Huxtable" userId="4b4f27da-4b2b-4826-9cd3-33a0385f841f" providerId="ADAL" clId="{EFCC8F78-1B3B-4017-A05E-85E3EDF0E3A8}" dt="2022-11-07T12:27:25.218" v="292"/>
          <ac:spMkLst>
            <pc:docMk/>
            <pc:sldMk cId="0" sldId="260"/>
            <ac:spMk id="4" creationId="{D3D7D60C-0D32-BCAA-8C34-EE0D534D73D8}"/>
          </ac:spMkLst>
        </pc:spChg>
        <pc:spChg chg="add del mod">
          <ac:chgData name="Holly Huxtable" userId="4b4f27da-4b2b-4826-9cd3-33a0385f841f" providerId="ADAL" clId="{EFCC8F78-1B3B-4017-A05E-85E3EDF0E3A8}" dt="2022-11-08T10:24:32.419" v="4311" actId="478"/>
          <ac:spMkLst>
            <pc:docMk/>
            <pc:sldMk cId="0" sldId="260"/>
            <ac:spMk id="4" creationId="{D6B2ED2E-33E0-DE13-2B3D-0CECB6A29B3B}"/>
          </ac:spMkLst>
        </pc:spChg>
        <pc:spChg chg="add del mod">
          <ac:chgData name="Holly Huxtable" userId="4b4f27da-4b2b-4826-9cd3-33a0385f841f" providerId="ADAL" clId="{EFCC8F78-1B3B-4017-A05E-85E3EDF0E3A8}" dt="2022-11-08T10:24:22.646" v="4308" actId="478"/>
          <ac:spMkLst>
            <pc:docMk/>
            <pc:sldMk cId="0" sldId="260"/>
            <ac:spMk id="5" creationId="{B8CD1EB8-6F24-FA80-A546-75716B478238}"/>
          </ac:spMkLst>
        </pc:spChg>
        <pc:spChg chg="add del">
          <ac:chgData name="Holly Huxtable" userId="4b4f27da-4b2b-4826-9cd3-33a0385f841f" providerId="ADAL" clId="{EFCC8F78-1B3B-4017-A05E-85E3EDF0E3A8}" dt="2022-11-07T12:27:25.218" v="292"/>
          <ac:spMkLst>
            <pc:docMk/>
            <pc:sldMk cId="0" sldId="260"/>
            <ac:spMk id="5" creationId="{D4128FDC-AD05-7791-BEAD-3F43864820D3}"/>
          </ac:spMkLst>
        </pc:spChg>
        <pc:spChg chg="add del">
          <ac:chgData name="Holly Huxtable" userId="4b4f27da-4b2b-4826-9cd3-33a0385f841f" providerId="ADAL" clId="{EFCC8F78-1B3B-4017-A05E-85E3EDF0E3A8}" dt="2022-11-07T12:27:25.218" v="292"/>
          <ac:spMkLst>
            <pc:docMk/>
            <pc:sldMk cId="0" sldId="260"/>
            <ac:spMk id="6" creationId="{3AF9B88B-DDF6-AC20-7D74-B589E8B82C11}"/>
          </ac:spMkLst>
        </pc:spChg>
        <pc:spChg chg="add del mod">
          <ac:chgData name="Holly Huxtable" userId="4b4f27da-4b2b-4826-9cd3-33a0385f841f" providerId="ADAL" clId="{EFCC8F78-1B3B-4017-A05E-85E3EDF0E3A8}" dt="2022-11-08T10:24:25.291" v="4309" actId="478"/>
          <ac:spMkLst>
            <pc:docMk/>
            <pc:sldMk cId="0" sldId="260"/>
            <ac:spMk id="6" creationId="{85FF5C30-DFD0-347E-0770-7B03553E78C2}"/>
          </ac:spMkLst>
        </pc:spChg>
        <pc:spChg chg="add del">
          <ac:chgData name="Holly Huxtable" userId="4b4f27da-4b2b-4826-9cd3-33a0385f841f" providerId="ADAL" clId="{EFCC8F78-1B3B-4017-A05E-85E3EDF0E3A8}" dt="2022-11-07T12:27:25.218" v="292"/>
          <ac:spMkLst>
            <pc:docMk/>
            <pc:sldMk cId="0" sldId="260"/>
            <ac:spMk id="7" creationId="{7E0033D0-DCE5-F65A-654C-459C06889DC9}"/>
          </ac:spMkLst>
        </pc:spChg>
        <pc:spChg chg="add mod">
          <ac:chgData name="Holly Huxtable" userId="4b4f27da-4b2b-4826-9cd3-33a0385f841f" providerId="ADAL" clId="{EFCC8F78-1B3B-4017-A05E-85E3EDF0E3A8}" dt="2022-11-08T10:41:40.410" v="4829" actId="14100"/>
          <ac:spMkLst>
            <pc:docMk/>
            <pc:sldMk cId="0" sldId="260"/>
            <ac:spMk id="7" creationId="{8740BB52-3B51-B65B-A461-070C25CEE99F}"/>
          </ac:spMkLst>
        </pc:spChg>
        <pc:spChg chg="add del">
          <ac:chgData name="Holly Huxtable" userId="4b4f27da-4b2b-4826-9cd3-33a0385f841f" providerId="ADAL" clId="{EFCC8F78-1B3B-4017-A05E-85E3EDF0E3A8}" dt="2022-11-07T12:27:25.218" v="292"/>
          <ac:spMkLst>
            <pc:docMk/>
            <pc:sldMk cId="0" sldId="260"/>
            <ac:spMk id="8" creationId="{5A214BCE-8AC8-65F2-4AA8-A3AEEC165D16}"/>
          </ac:spMkLst>
        </pc:spChg>
        <pc:spChg chg="add mod">
          <ac:chgData name="Holly Huxtable" userId="4b4f27da-4b2b-4826-9cd3-33a0385f841f" providerId="ADAL" clId="{EFCC8F78-1B3B-4017-A05E-85E3EDF0E3A8}" dt="2022-11-08T10:41:40.410" v="4829" actId="14100"/>
          <ac:spMkLst>
            <pc:docMk/>
            <pc:sldMk cId="0" sldId="260"/>
            <ac:spMk id="8" creationId="{A4BDD995-28DE-FA83-C87C-A77B16C5BC68}"/>
          </ac:spMkLst>
        </pc:spChg>
        <pc:spChg chg="add del">
          <ac:chgData name="Holly Huxtable" userId="4b4f27da-4b2b-4826-9cd3-33a0385f841f" providerId="ADAL" clId="{EFCC8F78-1B3B-4017-A05E-85E3EDF0E3A8}" dt="2022-11-07T12:27:25.218" v="292"/>
          <ac:spMkLst>
            <pc:docMk/>
            <pc:sldMk cId="0" sldId="260"/>
            <ac:spMk id="9" creationId="{AFD10135-4318-65F1-B4F6-B112D67D60C4}"/>
          </ac:spMkLst>
        </pc:spChg>
        <pc:spChg chg="add mod">
          <ac:chgData name="Holly Huxtable" userId="4b4f27da-4b2b-4826-9cd3-33a0385f841f" providerId="ADAL" clId="{EFCC8F78-1B3B-4017-A05E-85E3EDF0E3A8}" dt="2022-11-08T10:41:40.410" v="4829" actId="14100"/>
          <ac:spMkLst>
            <pc:docMk/>
            <pc:sldMk cId="0" sldId="260"/>
            <ac:spMk id="9" creationId="{BCC6E32D-4C11-521E-BE36-BC7B3349A824}"/>
          </ac:spMkLst>
        </pc:spChg>
        <pc:spChg chg="add mod">
          <ac:chgData name="Holly Huxtable" userId="4b4f27da-4b2b-4826-9cd3-33a0385f841f" providerId="ADAL" clId="{EFCC8F78-1B3B-4017-A05E-85E3EDF0E3A8}" dt="2022-11-08T10:41:40.410" v="4829" actId="14100"/>
          <ac:spMkLst>
            <pc:docMk/>
            <pc:sldMk cId="0" sldId="260"/>
            <ac:spMk id="10" creationId="{76669EA3-AA50-B434-3DF8-EC2708754809}"/>
          </ac:spMkLst>
        </pc:spChg>
        <pc:spChg chg="mod">
          <ac:chgData name="Holly Huxtable" userId="4b4f27da-4b2b-4826-9cd3-33a0385f841f" providerId="ADAL" clId="{EFCC8F78-1B3B-4017-A05E-85E3EDF0E3A8}" dt="2022-11-07T16:10:21.231" v="1443" actId="20577"/>
          <ac:spMkLst>
            <pc:docMk/>
            <pc:sldMk cId="0" sldId="260"/>
            <ac:spMk id="166" creationId="{00000000-0000-0000-0000-000000000000}"/>
          </ac:spMkLst>
        </pc:spChg>
        <pc:spChg chg="mod">
          <ac:chgData name="Holly Huxtable" userId="4b4f27da-4b2b-4826-9cd3-33a0385f841f" providerId="ADAL" clId="{EFCC8F78-1B3B-4017-A05E-85E3EDF0E3A8}" dt="2022-11-07T17:30:08.488" v="2845" actId="1076"/>
          <ac:spMkLst>
            <pc:docMk/>
            <pc:sldMk cId="0" sldId="260"/>
            <ac:spMk id="168" creationId="{00000000-0000-0000-0000-000000000000}"/>
          </ac:spMkLst>
        </pc:spChg>
        <pc:spChg chg="mod">
          <ac:chgData name="Holly Huxtable" userId="4b4f27da-4b2b-4826-9cd3-33a0385f841f" providerId="ADAL" clId="{EFCC8F78-1B3B-4017-A05E-85E3EDF0E3A8}" dt="2022-11-07T16:17:44.576" v="1590" actId="404"/>
          <ac:spMkLst>
            <pc:docMk/>
            <pc:sldMk cId="0" sldId="260"/>
            <ac:spMk id="170" creationId="{00000000-0000-0000-0000-000000000000}"/>
          </ac:spMkLst>
        </pc:spChg>
        <pc:spChg chg="mod">
          <ac:chgData name="Holly Huxtable" userId="4b4f27da-4b2b-4826-9cd3-33a0385f841f" providerId="ADAL" clId="{EFCC8F78-1B3B-4017-A05E-85E3EDF0E3A8}" dt="2022-11-07T16:16:38.384" v="1502" actId="20577"/>
          <ac:spMkLst>
            <pc:docMk/>
            <pc:sldMk cId="0" sldId="260"/>
            <ac:spMk id="172" creationId="{00000000-0000-0000-0000-000000000000}"/>
          </ac:spMkLst>
        </pc:spChg>
        <pc:spChg chg="mod">
          <ac:chgData name="Holly Huxtable" userId="4b4f27da-4b2b-4826-9cd3-33a0385f841f" providerId="ADAL" clId="{EFCC8F78-1B3B-4017-A05E-85E3EDF0E3A8}" dt="2022-11-08T10:42:05.105" v="4830" actId="20577"/>
          <ac:spMkLst>
            <pc:docMk/>
            <pc:sldMk cId="0" sldId="260"/>
            <ac:spMk id="174" creationId="{00000000-0000-0000-0000-000000000000}"/>
          </ac:spMkLst>
        </pc:spChg>
        <pc:spChg chg="mod">
          <ac:chgData name="Holly Huxtable" userId="4b4f27da-4b2b-4826-9cd3-33a0385f841f" providerId="ADAL" clId="{EFCC8F78-1B3B-4017-A05E-85E3EDF0E3A8}" dt="2022-11-07T16:16:50.697" v="1522" actId="20577"/>
          <ac:spMkLst>
            <pc:docMk/>
            <pc:sldMk cId="0" sldId="260"/>
            <ac:spMk id="176" creationId="{00000000-0000-0000-0000-000000000000}"/>
          </ac:spMkLst>
        </pc:spChg>
        <pc:spChg chg="mod">
          <ac:chgData name="Holly Huxtable" userId="4b4f27da-4b2b-4826-9cd3-33a0385f841f" providerId="ADAL" clId="{EFCC8F78-1B3B-4017-A05E-85E3EDF0E3A8}" dt="2022-11-08T10:43:26.634" v="4928" actId="20577"/>
          <ac:spMkLst>
            <pc:docMk/>
            <pc:sldMk cId="0" sldId="260"/>
            <ac:spMk id="178" creationId="{00000000-0000-0000-0000-000000000000}"/>
          </ac:spMkLst>
        </pc:spChg>
        <pc:spChg chg="mod">
          <ac:chgData name="Holly Huxtable" userId="4b4f27da-4b2b-4826-9cd3-33a0385f841f" providerId="ADAL" clId="{EFCC8F78-1B3B-4017-A05E-85E3EDF0E3A8}" dt="2022-11-07T16:17:17.431" v="1584" actId="20577"/>
          <ac:spMkLst>
            <pc:docMk/>
            <pc:sldMk cId="0" sldId="260"/>
            <ac:spMk id="180" creationId="{00000000-0000-0000-0000-000000000000}"/>
          </ac:spMkLst>
        </pc:spChg>
        <pc:spChg chg="mod">
          <ac:chgData name="Holly Huxtable" userId="4b4f27da-4b2b-4826-9cd3-33a0385f841f" providerId="ADAL" clId="{EFCC8F78-1B3B-4017-A05E-85E3EDF0E3A8}" dt="2022-11-07T17:20:23.073" v="2680" actId="1076"/>
          <ac:spMkLst>
            <pc:docMk/>
            <pc:sldMk cId="0" sldId="260"/>
            <ac:spMk id="182" creationId="{00000000-0000-0000-0000-000000000000}"/>
          </ac:spMkLst>
        </pc:spChg>
        <pc:spChg chg="mod">
          <ac:chgData name="Holly Huxtable" userId="4b4f27da-4b2b-4826-9cd3-33a0385f841f" providerId="ADAL" clId="{EFCC8F78-1B3B-4017-A05E-85E3EDF0E3A8}" dt="2022-11-07T16:10:32.644" v="1445" actId="14100"/>
          <ac:spMkLst>
            <pc:docMk/>
            <pc:sldMk cId="0" sldId="260"/>
            <ac:spMk id="184" creationId="{00000000-0000-0000-0000-000000000000}"/>
          </ac:spMkLst>
        </pc:spChg>
        <pc:grpChg chg="mod">
          <ac:chgData name="Holly Huxtable" userId="4b4f27da-4b2b-4826-9cd3-33a0385f841f" providerId="ADAL" clId="{EFCC8F78-1B3B-4017-A05E-85E3EDF0E3A8}" dt="2022-11-08T10:41:40.410" v="4829" actId="14100"/>
          <ac:grpSpMkLst>
            <pc:docMk/>
            <pc:sldMk cId="0" sldId="260"/>
            <ac:grpSpMk id="183" creationId="{00000000-0000-0000-0000-000000000000}"/>
          </ac:grpSpMkLst>
        </pc:grpChg>
        <pc:picChg chg="add del">
          <ac:chgData name="Holly Huxtable" userId="4b4f27da-4b2b-4826-9cd3-33a0385f841f" providerId="ADAL" clId="{EFCC8F78-1B3B-4017-A05E-85E3EDF0E3A8}" dt="2022-11-07T12:27:25.218" v="292"/>
          <ac:picMkLst>
            <pc:docMk/>
            <pc:sldMk cId="0" sldId="260"/>
            <ac:picMk id="1025" creationId="{F1072519-A74E-F323-7C7B-04EC3054ABAA}"/>
          </ac:picMkLst>
        </pc:picChg>
        <pc:picChg chg="add del">
          <ac:chgData name="Holly Huxtable" userId="4b4f27da-4b2b-4826-9cd3-33a0385f841f" providerId="ADAL" clId="{EFCC8F78-1B3B-4017-A05E-85E3EDF0E3A8}" dt="2022-11-07T12:27:25.218" v="292"/>
          <ac:picMkLst>
            <pc:docMk/>
            <pc:sldMk cId="0" sldId="260"/>
            <ac:picMk id="1026" creationId="{50F18245-AE0A-AD9A-AEF0-A0B447387E50}"/>
          </ac:picMkLst>
        </pc:picChg>
        <pc:picChg chg="add del">
          <ac:chgData name="Holly Huxtable" userId="4b4f27da-4b2b-4826-9cd3-33a0385f841f" providerId="ADAL" clId="{EFCC8F78-1B3B-4017-A05E-85E3EDF0E3A8}" dt="2022-11-07T12:27:25.218" v="292"/>
          <ac:picMkLst>
            <pc:docMk/>
            <pc:sldMk cId="0" sldId="260"/>
            <ac:picMk id="1027" creationId="{C6799CDD-0977-234D-1387-68374A10B9DA}"/>
          </ac:picMkLst>
        </pc:picChg>
        <pc:picChg chg="add del">
          <ac:chgData name="Holly Huxtable" userId="4b4f27da-4b2b-4826-9cd3-33a0385f841f" providerId="ADAL" clId="{EFCC8F78-1B3B-4017-A05E-85E3EDF0E3A8}" dt="2022-11-07T12:27:25.218" v="292"/>
          <ac:picMkLst>
            <pc:docMk/>
            <pc:sldMk cId="0" sldId="260"/>
            <ac:picMk id="1028" creationId="{E4B2B6E8-5178-81E7-D1FE-9846440D83E8}"/>
          </ac:picMkLst>
        </pc:picChg>
        <pc:picChg chg="add del">
          <ac:chgData name="Holly Huxtable" userId="4b4f27da-4b2b-4826-9cd3-33a0385f841f" providerId="ADAL" clId="{EFCC8F78-1B3B-4017-A05E-85E3EDF0E3A8}" dt="2022-11-07T12:27:25.218" v="292"/>
          <ac:picMkLst>
            <pc:docMk/>
            <pc:sldMk cId="0" sldId="260"/>
            <ac:picMk id="1029" creationId="{10DB0E5A-FF15-CC55-7E12-0775C07665B0}"/>
          </ac:picMkLst>
        </pc:picChg>
        <pc:picChg chg="add del">
          <ac:chgData name="Holly Huxtable" userId="4b4f27da-4b2b-4826-9cd3-33a0385f841f" providerId="ADAL" clId="{EFCC8F78-1B3B-4017-A05E-85E3EDF0E3A8}" dt="2022-11-07T12:27:25.218" v="292"/>
          <ac:picMkLst>
            <pc:docMk/>
            <pc:sldMk cId="0" sldId="260"/>
            <ac:picMk id="1030" creationId="{D5074CD7-AD27-8514-39A0-B43CDB38DC2C}"/>
          </ac:picMkLst>
        </pc:picChg>
      </pc:sldChg>
      <pc:sldChg chg="modSp del mod modNotesTx">
        <pc:chgData name="Holly Huxtable" userId="4b4f27da-4b2b-4826-9cd3-33a0385f841f" providerId="ADAL" clId="{EFCC8F78-1B3B-4017-A05E-85E3EDF0E3A8}" dt="2022-11-07T17:02:21.002" v="2162" actId="47"/>
        <pc:sldMkLst>
          <pc:docMk/>
          <pc:sldMk cId="0" sldId="262"/>
        </pc:sldMkLst>
        <pc:spChg chg="mod">
          <ac:chgData name="Holly Huxtable" userId="4b4f27da-4b2b-4826-9cd3-33a0385f841f" providerId="ADAL" clId="{EFCC8F78-1B3B-4017-A05E-85E3EDF0E3A8}" dt="2022-11-04T13:58:49.186" v="173" actId="20577"/>
          <ac:spMkLst>
            <pc:docMk/>
            <pc:sldMk cId="0" sldId="262"/>
            <ac:spMk id="9" creationId="{D69E7A21-C550-A120-83B7-031DCF5F0BF3}"/>
          </ac:spMkLst>
        </pc:spChg>
        <pc:spChg chg="mod">
          <ac:chgData name="Holly Huxtable" userId="4b4f27da-4b2b-4826-9cd3-33a0385f841f" providerId="ADAL" clId="{EFCC8F78-1B3B-4017-A05E-85E3EDF0E3A8}" dt="2022-11-04T13:59:41.352" v="252" actId="20577"/>
          <ac:spMkLst>
            <pc:docMk/>
            <pc:sldMk cId="0" sldId="262"/>
            <ac:spMk id="15" creationId="{DD5DED90-CECE-7269-31E4-9A3D624B9012}"/>
          </ac:spMkLst>
        </pc:spChg>
        <pc:spChg chg="mod">
          <ac:chgData name="Holly Huxtable" userId="4b4f27da-4b2b-4826-9cd3-33a0385f841f" providerId="ADAL" clId="{EFCC8F78-1B3B-4017-A05E-85E3EDF0E3A8}" dt="2022-11-04T13:59:11.444" v="177" actId="1076"/>
          <ac:spMkLst>
            <pc:docMk/>
            <pc:sldMk cId="0" sldId="262"/>
            <ac:spMk id="19" creationId="{9F2A501C-9A7C-0CFC-BFB5-503BF8DC5F4B}"/>
          </ac:spMkLst>
        </pc:spChg>
        <pc:spChg chg="mod">
          <ac:chgData name="Holly Huxtable" userId="4b4f27da-4b2b-4826-9cd3-33a0385f841f" providerId="ADAL" clId="{EFCC8F78-1B3B-4017-A05E-85E3EDF0E3A8}" dt="2022-11-04T13:59:04.055" v="175" actId="1076"/>
          <ac:spMkLst>
            <pc:docMk/>
            <pc:sldMk cId="0" sldId="262"/>
            <ac:spMk id="20" creationId="{6A3715B5-83AD-F4FC-9F18-7FB6D15BDCB2}"/>
          </ac:spMkLst>
        </pc:spChg>
        <pc:spChg chg="mod">
          <ac:chgData name="Holly Huxtable" userId="4b4f27da-4b2b-4826-9cd3-33a0385f841f" providerId="ADAL" clId="{EFCC8F78-1B3B-4017-A05E-85E3EDF0E3A8}" dt="2022-11-04T13:59:29.545" v="225" actId="20577"/>
          <ac:spMkLst>
            <pc:docMk/>
            <pc:sldMk cId="0" sldId="262"/>
            <ac:spMk id="21" creationId="{94DA8A99-C045-5CB4-DAC2-F998B389D7C4}"/>
          </ac:spMkLst>
        </pc:spChg>
      </pc:sldChg>
      <pc:sldChg chg="del">
        <pc:chgData name="Holly Huxtable" userId="4b4f27da-4b2b-4826-9cd3-33a0385f841f" providerId="ADAL" clId="{EFCC8F78-1B3B-4017-A05E-85E3EDF0E3A8}" dt="2022-11-07T17:02:28.459" v="2163" actId="47"/>
        <pc:sldMkLst>
          <pc:docMk/>
          <pc:sldMk cId="0" sldId="263"/>
        </pc:sldMkLst>
      </pc:sldChg>
      <pc:sldChg chg="modSp del mod">
        <pc:chgData name="Holly Huxtable" userId="4b4f27da-4b2b-4826-9cd3-33a0385f841f" providerId="ADAL" clId="{EFCC8F78-1B3B-4017-A05E-85E3EDF0E3A8}" dt="2022-11-07T17:20:38.124" v="2681" actId="47"/>
        <pc:sldMkLst>
          <pc:docMk/>
          <pc:sldMk cId="0" sldId="265"/>
        </pc:sldMkLst>
        <pc:spChg chg="mod">
          <ac:chgData name="Holly Huxtable" userId="4b4f27da-4b2b-4826-9cd3-33a0385f841f" providerId="ADAL" clId="{EFCC8F78-1B3B-4017-A05E-85E3EDF0E3A8}" dt="2022-11-04T11:12:19.469" v="4" actId="20577"/>
          <ac:spMkLst>
            <pc:docMk/>
            <pc:sldMk cId="0" sldId="265"/>
            <ac:spMk id="260" creationId="{00000000-0000-0000-0000-000000000000}"/>
          </ac:spMkLst>
        </pc:spChg>
        <pc:spChg chg="mod">
          <ac:chgData name="Holly Huxtable" userId="4b4f27da-4b2b-4826-9cd3-33a0385f841f" providerId="ADAL" clId="{EFCC8F78-1B3B-4017-A05E-85E3EDF0E3A8}" dt="2022-11-04T11:12:21.220" v="5" actId="20577"/>
          <ac:spMkLst>
            <pc:docMk/>
            <pc:sldMk cId="0" sldId="265"/>
            <ac:spMk id="263" creationId="{00000000-0000-0000-0000-000000000000}"/>
          </ac:spMkLst>
        </pc:spChg>
      </pc:sldChg>
      <pc:sldChg chg="addSp delSp modSp mod modNotesTx">
        <pc:chgData name="Holly Huxtable" userId="4b4f27da-4b2b-4826-9cd3-33a0385f841f" providerId="ADAL" clId="{EFCC8F78-1B3B-4017-A05E-85E3EDF0E3A8}" dt="2022-11-07T17:28:32.341" v="2837" actId="20577"/>
        <pc:sldMkLst>
          <pc:docMk/>
          <pc:sldMk cId="0" sldId="267"/>
        </pc:sldMkLst>
        <pc:spChg chg="add del mod">
          <ac:chgData name="Holly Huxtable" userId="4b4f27da-4b2b-4826-9cd3-33a0385f841f" providerId="ADAL" clId="{EFCC8F78-1B3B-4017-A05E-85E3EDF0E3A8}" dt="2022-11-07T17:14:27.763" v="2247" actId="478"/>
          <ac:spMkLst>
            <pc:docMk/>
            <pc:sldMk cId="0" sldId="267"/>
            <ac:spMk id="2" creationId="{B5459A30-76F8-5362-C26E-DF022E99D99E}"/>
          </ac:spMkLst>
        </pc:spChg>
        <pc:spChg chg="add mod">
          <ac:chgData name="Holly Huxtable" userId="4b4f27da-4b2b-4826-9cd3-33a0385f841f" providerId="ADAL" clId="{EFCC8F78-1B3B-4017-A05E-85E3EDF0E3A8}" dt="2022-11-07T17:28:32.341" v="2837" actId="20577"/>
          <ac:spMkLst>
            <pc:docMk/>
            <pc:sldMk cId="0" sldId="267"/>
            <ac:spMk id="3" creationId="{656A3CA7-F8FD-B37F-328E-7DC2F7F1841E}"/>
          </ac:spMkLst>
        </pc:spChg>
        <pc:grpChg chg="mod">
          <ac:chgData name="Holly Huxtable" userId="4b4f27da-4b2b-4826-9cd3-33a0385f841f" providerId="ADAL" clId="{EFCC8F78-1B3B-4017-A05E-85E3EDF0E3A8}" dt="2022-11-07T17:16:19.186" v="2248" actId="1076"/>
          <ac:grpSpMkLst>
            <pc:docMk/>
            <pc:sldMk cId="0" sldId="267"/>
            <ac:grpSpMk id="183" creationId="{00000000-0000-0000-0000-000000000000}"/>
          </ac:grpSpMkLst>
        </pc:grpChg>
      </pc:sldChg>
      <pc:sldChg chg="addSp modSp del mod modNotesTx">
        <pc:chgData name="Holly Huxtable" userId="4b4f27da-4b2b-4826-9cd3-33a0385f841f" providerId="ADAL" clId="{EFCC8F78-1B3B-4017-A05E-85E3EDF0E3A8}" dt="2022-11-07T17:03:37.564" v="2167" actId="47"/>
        <pc:sldMkLst>
          <pc:docMk/>
          <pc:sldMk cId="0" sldId="269"/>
        </pc:sldMkLst>
        <pc:spChg chg="mod">
          <ac:chgData name="Holly Huxtable" userId="4b4f27da-4b2b-4826-9cd3-33a0385f841f" providerId="ADAL" clId="{EFCC8F78-1B3B-4017-A05E-85E3EDF0E3A8}" dt="2022-11-07T16:57:49.647" v="1831"/>
          <ac:spMkLst>
            <pc:docMk/>
            <pc:sldMk cId="0" sldId="269"/>
            <ac:spMk id="3" creationId="{615D49F5-1B93-E3CC-9F3F-0DF798503950}"/>
          </ac:spMkLst>
        </pc:spChg>
        <pc:spChg chg="mod">
          <ac:chgData name="Holly Huxtable" userId="4b4f27da-4b2b-4826-9cd3-33a0385f841f" providerId="ADAL" clId="{EFCC8F78-1B3B-4017-A05E-85E3EDF0E3A8}" dt="2022-11-07T16:58:24.017" v="1899" actId="207"/>
          <ac:spMkLst>
            <pc:docMk/>
            <pc:sldMk cId="0" sldId="269"/>
            <ac:spMk id="5" creationId="{2311AE72-C8B5-01DB-1555-E803BE1292CF}"/>
          </ac:spMkLst>
        </pc:spChg>
        <pc:grpChg chg="add mod">
          <ac:chgData name="Holly Huxtable" userId="4b4f27da-4b2b-4826-9cd3-33a0385f841f" providerId="ADAL" clId="{EFCC8F78-1B3B-4017-A05E-85E3EDF0E3A8}" dt="2022-11-07T16:59:12.079" v="1907" actId="1076"/>
          <ac:grpSpMkLst>
            <pc:docMk/>
            <pc:sldMk cId="0" sldId="269"/>
            <ac:grpSpMk id="2" creationId="{7D68E032-F033-C6A8-F9CC-56D111A95D06}"/>
          </ac:grpSpMkLst>
        </pc:grpChg>
      </pc:sldChg>
      <pc:sldChg chg="addSp modSp del mod ord modNotesTx">
        <pc:chgData name="Holly Huxtable" userId="4b4f27da-4b2b-4826-9cd3-33a0385f841f" providerId="ADAL" clId="{EFCC8F78-1B3B-4017-A05E-85E3EDF0E3A8}" dt="2022-11-08T10:27:35.529" v="4600" actId="47"/>
        <pc:sldMkLst>
          <pc:docMk/>
          <pc:sldMk cId="0" sldId="273"/>
        </pc:sldMkLst>
        <pc:spChg chg="add mod">
          <ac:chgData name="Holly Huxtable" userId="4b4f27da-4b2b-4826-9cd3-33a0385f841f" providerId="ADAL" clId="{EFCC8F78-1B3B-4017-A05E-85E3EDF0E3A8}" dt="2022-11-04T12:53:15.170" v="19" actId="1076"/>
          <ac:spMkLst>
            <pc:docMk/>
            <pc:sldMk cId="0" sldId="273"/>
            <ac:spMk id="2" creationId="{627ED1A2-32A2-FB62-2AB9-655DC11E6D6E}"/>
          </ac:spMkLst>
        </pc:spChg>
        <pc:spChg chg="add mod">
          <ac:chgData name="Holly Huxtable" userId="4b4f27da-4b2b-4826-9cd3-33a0385f841f" providerId="ADAL" clId="{EFCC8F78-1B3B-4017-A05E-85E3EDF0E3A8}" dt="2022-11-07T16:56:46.764" v="1814" actId="113"/>
          <ac:spMkLst>
            <pc:docMk/>
            <pc:sldMk cId="0" sldId="273"/>
            <ac:spMk id="4" creationId="{2E65C53F-1E00-3679-A8C3-6BD09102120D}"/>
          </ac:spMkLst>
        </pc:spChg>
        <pc:spChg chg="mod">
          <ac:chgData name="Holly Huxtable" userId="4b4f27da-4b2b-4826-9cd3-33a0385f841f" providerId="ADAL" clId="{EFCC8F78-1B3B-4017-A05E-85E3EDF0E3A8}" dt="2022-11-07T16:57:00.319" v="1828" actId="1076"/>
          <ac:spMkLst>
            <pc:docMk/>
            <pc:sldMk cId="0" sldId="273"/>
            <ac:spMk id="456" creationId="{00000000-0000-0000-0000-000000000000}"/>
          </ac:spMkLst>
        </pc:spChg>
        <pc:spChg chg="mod">
          <ac:chgData name="Holly Huxtable" userId="4b4f27da-4b2b-4826-9cd3-33a0385f841f" providerId="ADAL" clId="{EFCC8F78-1B3B-4017-A05E-85E3EDF0E3A8}" dt="2022-11-07T16:57:09.506" v="1830" actId="207"/>
          <ac:spMkLst>
            <pc:docMk/>
            <pc:sldMk cId="0" sldId="273"/>
            <ac:spMk id="457" creationId="{00000000-0000-0000-0000-000000000000}"/>
          </ac:spMkLst>
        </pc:spChg>
      </pc:sldChg>
      <pc:sldChg chg="del modNotesTx">
        <pc:chgData name="Holly Huxtable" userId="4b4f27da-4b2b-4826-9cd3-33a0385f841f" providerId="ADAL" clId="{EFCC8F78-1B3B-4017-A05E-85E3EDF0E3A8}" dt="2022-11-07T16:58:42.990" v="1901" actId="47"/>
        <pc:sldMkLst>
          <pc:docMk/>
          <pc:sldMk cId="3463410049" sldId="274"/>
        </pc:sldMkLst>
      </pc:sldChg>
      <pc:sldChg chg="del modNotesTx">
        <pc:chgData name="Holly Huxtable" userId="4b4f27da-4b2b-4826-9cd3-33a0385f841f" providerId="ADAL" clId="{EFCC8F78-1B3B-4017-A05E-85E3EDF0E3A8}" dt="2022-11-07T17:02:08.807" v="2161" actId="47"/>
        <pc:sldMkLst>
          <pc:docMk/>
          <pc:sldMk cId="0" sldId="276"/>
        </pc:sldMkLst>
      </pc:sldChg>
      <pc:sldChg chg="addSp delSp modSp add mod ord modNotesTx">
        <pc:chgData name="Holly Huxtable" userId="4b4f27da-4b2b-4826-9cd3-33a0385f841f" providerId="ADAL" clId="{EFCC8F78-1B3B-4017-A05E-85E3EDF0E3A8}" dt="2022-11-08T10:41:02.698" v="4826" actId="20577"/>
        <pc:sldMkLst>
          <pc:docMk/>
          <pc:sldMk cId="2925362956" sldId="277"/>
        </pc:sldMkLst>
        <pc:spChg chg="add del mod">
          <ac:chgData name="Holly Huxtable" userId="4b4f27da-4b2b-4826-9cd3-33a0385f841f" providerId="ADAL" clId="{EFCC8F78-1B3B-4017-A05E-85E3EDF0E3A8}" dt="2022-11-07T12:29:16.249" v="438"/>
          <ac:spMkLst>
            <pc:docMk/>
            <pc:sldMk cId="2925362956" sldId="277"/>
            <ac:spMk id="2" creationId="{68F67DE2-E226-8B13-6753-091C6D37F8D8}"/>
          </ac:spMkLst>
        </pc:spChg>
        <pc:spChg chg="mod">
          <ac:chgData name="Holly Huxtable" userId="4b4f27da-4b2b-4826-9cd3-33a0385f841f" providerId="ADAL" clId="{EFCC8F78-1B3B-4017-A05E-85E3EDF0E3A8}" dt="2022-11-07T12:27:42.788" v="304" actId="6549"/>
          <ac:spMkLst>
            <pc:docMk/>
            <pc:sldMk cId="2925362956" sldId="277"/>
            <ac:spMk id="3" creationId="{D2832055-6692-AA95-111C-A4BBA05F3B01}"/>
          </ac:spMkLst>
        </pc:spChg>
        <pc:spChg chg="add del mod">
          <ac:chgData name="Holly Huxtable" userId="4b4f27da-4b2b-4826-9cd3-33a0385f841f" providerId="ADAL" clId="{EFCC8F78-1B3B-4017-A05E-85E3EDF0E3A8}" dt="2022-11-07T12:30:00.629" v="442"/>
          <ac:spMkLst>
            <pc:docMk/>
            <pc:sldMk cId="2925362956" sldId="277"/>
            <ac:spMk id="4" creationId="{309B49C7-9487-8830-64C9-3B2A3EC357A2}"/>
          </ac:spMkLst>
        </pc:spChg>
        <pc:spChg chg="add mod">
          <ac:chgData name="Holly Huxtable" userId="4b4f27da-4b2b-4826-9cd3-33a0385f841f" providerId="ADAL" clId="{EFCC8F78-1B3B-4017-A05E-85E3EDF0E3A8}" dt="2022-11-08T10:41:02.698" v="4826" actId="20577"/>
          <ac:spMkLst>
            <pc:docMk/>
            <pc:sldMk cId="2925362956" sldId="277"/>
            <ac:spMk id="6" creationId="{FB78832E-C70B-E949-9128-6C2821E8EE2C}"/>
          </ac:spMkLst>
        </pc:spChg>
        <pc:spChg chg="mod">
          <ac:chgData name="Holly Huxtable" userId="4b4f27da-4b2b-4826-9cd3-33a0385f841f" providerId="ADAL" clId="{EFCC8F78-1B3B-4017-A05E-85E3EDF0E3A8}" dt="2022-11-07T12:34:47.310" v="521" actId="20577"/>
          <ac:spMkLst>
            <pc:docMk/>
            <pc:sldMk cId="2925362956" sldId="277"/>
            <ac:spMk id="166" creationId="{00000000-0000-0000-0000-000000000000}"/>
          </ac:spMkLst>
        </pc:spChg>
        <pc:spChg chg="del">
          <ac:chgData name="Holly Huxtable" userId="4b4f27da-4b2b-4826-9cd3-33a0385f841f" providerId="ADAL" clId="{EFCC8F78-1B3B-4017-A05E-85E3EDF0E3A8}" dt="2022-11-07T12:28:45.612" v="433" actId="478"/>
          <ac:spMkLst>
            <pc:docMk/>
            <pc:sldMk cId="2925362956" sldId="277"/>
            <ac:spMk id="167" creationId="{00000000-0000-0000-0000-000000000000}"/>
          </ac:spMkLst>
        </pc:spChg>
        <pc:spChg chg="del">
          <ac:chgData name="Holly Huxtable" userId="4b4f27da-4b2b-4826-9cd3-33a0385f841f" providerId="ADAL" clId="{EFCC8F78-1B3B-4017-A05E-85E3EDF0E3A8}" dt="2022-11-07T12:28:43.843" v="432" actId="478"/>
          <ac:spMkLst>
            <pc:docMk/>
            <pc:sldMk cId="2925362956" sldId="277"/>
            <ac:spMk id="168" creationId="{00000000-0000-0000-0000-000000000000}"/>
          </ac:spMkLst>
        </pc:spChg>
        <pc:spChg chg="del">
          <ac:chgData name="Holly Huxtable" userId="4b4f27da-4b2b-4826-9cd3-33a0385f841f" providerId="ADAL" clId="{EFCC8F78-1B3B-4017-A05E-85E3EDF0E3A8}" dt="2022-11-07T12:28:48.582" v="435" actId="478"/>
          <ac:spMkLst>
            <pc:docMk/>
            <pc:sldMk cId="2925362956" sldId="277"/>
            <ac:spMk id="169" creationId="{00000000-0000-0000-0000-000000000000}"/>
          </ac:spMkLst>
        </pc:spChg>
        <pc:spChg chg="del">
          <ac:chgData name="Holly Huxtable" userId="4b4f27da-4b2b-4826-9cd3-33a0385f841f" providerId="ADAL" clId="{EFCC8F78-1B3B-4017-A05E-85E3EDF0E3A8}" dt="2022-11-07T12:28:47.316" v="434" actId="478"/>
          <ac:spMkLst>
            <pc:docMk/>
            <pc:sldMk cId="2925362956" sldId="277"/>
            <ac:spMk id="170" creationId="{00000000-0000-0000-0000-000000000000}"/>
          </ac:spMkLst>
        </pc:spChg>
        <pc:spChg chg="mod">
          <ac:chgData name="Holly Huxtable" userId="4b4f27da-4b2b-4826-9cd3-33a0385f841f" providerId="ADAL" clId="{EFCC8F78-1B3B-4017-A05E-85E3EDF0E3A8}" dt="2022-11-07T12:34:51.122" v="522" actId="14100"/>
          <ac:spMkLst>
            <pc:docMk/>
            <pc:sldMk cId="2925362956" sldId="277"/>
            <ac:spMk id="184" creationId="{00000000-0000-0000-0000-000000000000}"/>
          </ac:spMkLst>
        </pc:spChg>
        <pc:grpChg chg="del">
          <ac:chgData name="Holly Huxtable" userId="4b4f27da-4b2b-4826-9cd3-33a0385f841f" providerId="ADAL" clId="{EFCC8F78-1B3B-4017-A05E-85E3EDF0E3A8}" dt="2022-11-07T12:33:50.565" v="510" actId="478"/>
          <ac:grpSpMkLst>
            <pc:docMk/>
            <pc:sldMk cId="2925362956" sldId="277"/>
            <ac:grpSpMk id="183" creationId="{00000000-0000-0000-0000-000000000000}"/>
          </ac:grpSpMkLst>
        </pc:grpChg>
      </pc:sldChg>
      <pc:sldChg chg="add ord modNotesTx">
        <pc:chgData name="Holly Huxtable" userId="4b4f27da-4b2b-4826-9cd3-33a0385f841f" providerId="ADAL" clId="{EFCC8F78-1B3B-4017-A05E-85E3EDF0E3A8}" dt="2022-11-08T10:20:11.806" v="4041"/>
        <pc:sldMkLst>
          <pc:docMk/>
          <pc:sldMk cId="846675478" sldId="278"/>
        </pc:sldMkLst>
      </pc:sldChg>
      <pc:sldChg chg="modSp add del mod">
        <pc:chgData name="Holly Huxtable" userId="4b4f27da-4b2b-4826-9cd3-33a0385f841f" providerId="ADAL" clId="{EFCC8F78-1B3B-4017-A05E-85E3EDF0E3A8}" dt="2022-11-07T16:49:58.013" v="1758" actId="47"/>
        <pc:sldMkLst>
          <pc:docMk/>
          <pc:sldMk cId="3711426873" sldId="278"/>
        </pc:sldMkLst>
        <pc:spChg chg="mod">
          <ac:chgData name="Holly Huxtable" userId="4b4f27da-4b2b-4826-9cd3-33a0385f841f" providerId="ADAL" clId="{EFCC8F78-1B3B-4017-A05E-85E3EDF0E3A8}" dt="2022-11-07T16:49:29.295" v="1756" actId="20577"/>
          <ac:spMkLst>
            <pc:docMk/>
            <pc:sldMk cId="3711426873" sldId="278"/>
            <ac:spMk id="3" creationId="{D2832055-6692-AA95-111C-A4BBA05F3B01}"/>
          </ac:spMkLst>
        </pc:spChg>
        <pc:spChg chg="mod">
          <ac:chgData name="Holly Huxtable" userId="4b4f27da-4b2b-4826-9cd3-33a0385f841f" providerId="ADAL" clId="{EFCC8F78-1B3B-4017-A05E-85E3EDF0E3A8}" dt="2022-11-07T16:49:20.999" v="1740" actId="6549"/>
          <ac:spMkLst>
            <pc:docMk/>
            <pc:sldMk cId="3711426873" sldId="278"/>
            <ac:spMk id="166" creationId="{00000000-0000-0000-0000-000000000000}"/>
          </ac:spMkLst>
        </pc:spChg>
        <pc:spChg chg="mod">
          <ac:chgData name="Holly Huxtable" userId="4b4f27da-4b2b-4826-9cd3-33a0385f841f" providerId="ADAL" clId="{EFCC8F78-1B3B-4017-A05E-85E3EDF0E3A8}" dt="2022-11-07T16:49:50.903" v="1757" actId="1076"/>
          <ac:spMkLst>
            <pc:docMk/>
            <pc:sldMk cId="3711426873" sldId="278"/>
            <ac:spMk id="168" creationId="{00000000-0000-0000-0000-000000000000}"/>
          </ac:spMkLst>
        </pc:spChg>
      </pc:sldChg>
      <pc:sldChg chg="delSp modSp add del mod">
        <pc:chgData name="Holly Huxtable" userId="4b4f27da-4b2b-4826-9cd3-33a0385f841f" providerId="ADAL" clId="{EFCC8F78-1B3B-4017-A05E-85E3EDF0E3A8}" dt="2022-11-07T17:27:01.264" v="2771" actId="47"/>
        <pc:sldMkLst>
          <pc:docMk/>
          <pc:sldMk cId="298361190" sldId="279"/>
        </pc:sldMkLst>
        <pc:spChg chg="del topLvl">
          <ac:chgData name="Holly Huxtable" userId="4b4f27da-4b2b-4826-9cd3-33a0385f841f" providerId="ADAL" clId="{EFCC8F78-1B3B-4017-A05E-85E3EDF0E3A8}" dt="2022-11-07T17:25:16.530" v="2768" actId="478"/>
          <ac:spMkLst>
            <pc:docMk/>
            <pc:sldMk cId="298361190" sldId="279"/>
            <ac:spMk id="3" creationId="{615D49F5-1B93-E3CC-9F3F-0DF798503950}"/>
          </ac:spMkLst>
        </pc:spChg>
        <pc:spChg chg="del mod topLvl">
          <ac:chgData name="Holly Huxtable" userId="4b4f27da-4b2b-4826-9cd3-33a0385f841f" providerId="ADAL" clId="{EFCC8F78-1B3B-4017-A05E-85E3EDF0E3A8}" dt="2022-11-07T17:25:18.079" v="2770" actId="478"/>
          <ac:spMkLst>
            <pc:docMk/>
            <pc:sldMk cId="298361190" sldId="279"/>
            <ac:spMk id="5" creationId="{2311AE72-C8B5-01DB-1555-E803BE1292CF}"/>
          </ac:spMkLst>
        </pc:spChg>
        <pc:spChg chg="mod">
          <ac:chgData name="Holly Huxtable" userId="4b4f27da-4b2b-4826-9cd3-33a0385f841f" providerId="ADAL" clId="{EFCC8F78-1B3B-4017-A05E-85E3EDF0E3A8}" dt="2022-11-07T17:24:59.968" v="2727" actId="20577"/>
          <ac:spMkLst>
            <pc:docMk/>
            <pc:sldMk cId="298361190" sldId="279"/>
            <ac:spMk id="317" creationId="{00000000-0000-0000-0000-000000000000}"/>
          </ac:spMkLst>
        </pc:spChg>
        <pc:spChg chg="mod">
          <ac:chgData name="Holly Huxtable" userId="4b4f27da-4b2b-4826-9cd3-33a0385f841f" providerId="ADAL" clId="{EFCC8F78-1B3B-4017-A05E-85E3EDF0E3A8}" dt="2022-11-07T17:25:13.115" v="2767" actId="20577"/>
          <ac:spMkLst>
            <pc:docMk/>
            <pc:sldMk cId="298361190" sldId="279"/>
            <ac:spMk id="322" creationId="{00000000-0000-0000-0000-000000000000}"/>
          </ac:spMkLst>
        </pc:spChg>
        <pc:spChg chg="mod">
          <ac:chgData name="Holly Huxtable" userId="4b4f27da-4b2b-4826-9cd3-33a0385f841f" providerId="ADAL" clId="{EFCC8F78-1B3B-4017-A05E-85E3EDF0E3A8}" dt="2022-11-07T17:25:08.274" v="2757" actId="20577"/>
          <ac:spMkLst>
            <pc:docMk/>
            <pc:sldMk cId="298361190" sldId="279"/>
            <ac:spMk id="328" creationId="{00000000-0000-0000-0000-000000000000}"/>
          </ac:spMkLst>
        </pc:spChg>
        <pc:grpChg chg="del">
          <ac:chgData name="Holly Huxtable" userId="4b4f27da-4b2b-4826-9cd3-33a0385f841f" providerId="ADAL" clId="{EFCC8F78-1B3B-4017-A05E-85E3EDF0E3A8}" dt="2022-11-07T17:25:16.530" v="2768" actId="478"/>
          <ac:grpSpMkLst>
            <pc:docMk/>
            <pc:sldMk cId="298361190" sldId="279"/>
            <ac:grpSpMk id="2" creationId="{7D68E032-F033-C6A8-F9CC-56D111A95D06}"/>
          </ac:grpSpMkLst>
        </pc:grpChg>
      </pc:sldChg>
      <pc:sldChg chg="add del ord">
        <pc:chgData name="Holly Huxtable" userId="4b4f27da-4b2b-4826-9cd3-33a0385f841f" providerId="ADAL" clId="{EFCC8F78-1B3B-4017-A05E-85E3EDF0E3A8}" dt="2022-11-07T17:30:29.349" v="2846" actId="47"/>
        <pc:sldMkLst>
          <pc:docMk/>
          <pc:sldMk cId="1365063158" sldId="279"/>
        </pc:sldMkLst>
      </pc:sldChg>
      <pc:sldChg chg="delSp modSp add mod ord modNotesTx">
        <pc:chgData name="Holly Huxtable" userId="4b4f27da-4b2b-4826-9cd3-33a0385f841f" providerId="ADAL" clId="{EFCC8F78-1B3B-4017-A05E-85E3EDF0E3A8}" dt="2022-11-08T10:32:34.952" v="4778" actId="20577"/>
        <pc:sldMkLst>
          <pc:docMk/>
          <pc:sldMk cId="3029009729" sldId="279"/>
        </pc:sldMkLst>
        <pc:spChg chg="mod">
          <ac:chgData name="Holly Huxtable" userId="4b4f27da-4b2b-4826-9cd3-33a0385f841f" providerId="ADAL" clId="{EFCC8F78-1B3B-4017-A05E-85E3EDF0E3A8}" dt="2022-11-07T17:38:22.820" v="3120" actId="5793"/>
          <ac:spMkLst>
            <pc:docMk/>
            <pc:sldMk cId="3029009729" sldId="279"/>
            <ac:spMk id="3" creationId="{656A3CA7-F8FD-B37F-328E-7DC2F7F1841E}"/>
          </ac:spMkLst>
        </pc:spChg>
        <pc:spChg chg="mod">
          <ac:chgData name="Holly Huxtable" userId="4b4f27da-4b2b-4826-9cd3-33a0385f841f" providerId="ADAL" clId="{EFCC8F78-1B3B-4017-A05E-85E3EDF0E3A8}" dt="2022-11-07T17:35:42.909" v="2982" actId="20577"/>
          <ac:spMkLst>
            <pc:docMk/>
            <pc:sldMk cId="3029009729" sldId="279"/>
            <ac:spMk id="161" creationId="{00000000-0000-0000-0000-000000000000}"/>
          </ac:spMkLst>
        </pc:spChg>
        <pc:spChg chg="mod">
          <ac:chgData name="Holly Huxtable" userId="4b4f27da-4b2b-4826-9cd3-33a0385f841f" providerId="ADAL" clId="{EFCC8F78-1B3B-4017-A05E-85E3EDF0E3A8}" dt="2022-11-07T17:36:17.448" v="2983" actId="14100"/>
          <ac:spMkLst>
            <pc:docMk/>
            <pc:sldMk cId="3029009729" sldId="279"/>
            <ac:spMk id="162" creationId="{00000000-0000-0000-0000-000000000000}"/>
          </ac:spMkLst>
        </pc:spChg>
        <pc:grpChg chg="del">
          <ac:chgData name="Holly Huxtable" userId="4b4f27da-4b2b-4826-9cd3-33a0385f841f" providerId="ADAL" clId="{EFCC8F78-1B3B-4017-A05E-85E3EDF0E3A8}" dt="2022-11-07T17:34:04.137" v="2971" actId="478"/>
          <ac:grpSpMkLst>
            <pc:docMk/>
            <pc:sldMk cId="3029009729" sldId="279"/>
            <ac:grpSpMk id="183" creationId="{00000000-0000-0000-0000-000000000000}"/>
          </ac:grpSpMkLst>
        </pc:grpChg>
      </pc:sldChg>
      <pc:sldChg chg="modSp add mod ord modNotesTx">
        <pc:chgData name="Holly Huxtable" userId="4b4f27da-4b2b-4826-9cd3-33a0385f841f" providerId="ADAL" clId="{EFCC8F78-1B3B-4017-A05E-85E3EDF0E3A8}" dt="2022-11-08T10:46:20.656" v="4929" actId="14100"/>
        <pc:sldMkLst>
          <pc:docMk/>
          <pc:sldMk cId="2284844868" sldId="280"/>
        </pc:sldMkLst>
        <pc:spChg chg="mod">
          <ac:chgData name="Holly Huxtable" userId="4b4f27da-4b2b-4826-9cd3-33a0385f841f" providerId="ADAL" clId="{EFCC8F78-1B3B-4017-A05E-85E3EDF0E3A8}" dt="2022-11-08T10:32:26.156" v="4746" actId="20577"/>
          <ac:spMkLst>
            <pc:docMk/>
            <pc:sldMk cId="2284844868" sldId="280"/>
            <ac:spMk id="3" creationId="{656A3CA7-F8FD-B37F-328E-7DC2F7F1841E}"/>
          </ac:spMkLst>
        </pc:spChg>
        <pc:spChg chg="mod">
          <ac:chgData name="Holly Huxtable" userId="4b4f27da-4b2b-4826-9cd3-33a0385f841f" providerId="ADAL" clId="{EFCC8F78-1B3B-4017-A05E-85E3EDF0E3A8}" dt="2022-11-08T10:29:48.757" v="4649" actId="20577"/>
          <ac:spMkLst>
            <pc:docMk/>
            <pc:sldMk cId="2284844868" sldId="280"/>
            <ac:spMk id="161" creationId="{00000000-0000-0000-0000-000000000000}"/>
          </ac:spMkLst>
        </pc:spChg>
        <pc:spChg chg="mod">
          <ac:chgData name="Holly Huxtable" userId="4b4f27da-4b2b-4826-9cd3-33a0385f841f" providerId="ADAL" clId="{EFCC8F78-1B3B-4017-A05E-85E3EDF0E3A8}" dt="2022-11-08T10:46:20.656" v="4929" actId="14100"/>
          <ac:spMkLst>
            <pc:docMk/>
            <pc:sldMk cId="2284844868" sldId="280"/>
            <ac:spMk id="162" creationId="{00000000-0000-0000-0000-000000000000}"/>
          </ac:spMkLst>
        </pc:spChg>
      </pc:sldChg>
      <pc:sldChg chg="modSp add mod ord modNotesTx">
        <pc:chgData name="Holly Huxtable" userId="4b4f27da-4b2b-4826-9cd3-33a0385f841f" providerId="ADAL" clId="{EFCC8F78-1B3B-4017-A05E-85E3EDF0E3A8}" dt="2022-11-08T10:28:27.892" v="4605" actId="14100"/>
        <pc:sldMkLst>
          <pc:docMk/>
          <pc:sldMk cId="1550306313" sldId="281"/>
        </pc:sldMkLst>
        <pc:spChg chg="mod">
          <ac:chgData name="Holly Huxtable" userId="4b4f27da-4b2b-4826-9cd3-33a0385f841f" providerId="ADAL" clId="{EFCC8F78-1B3B-4017-A05E-85E3EDF0E3A8}" dt="2022-11-08T10:23:31.004" v="4301" actId="113"/>
          <ac:spMkLst>
            <pc:docMk/>
            <pc:sldMk cId="1550306313" sldId="281"/>
            <ac:spMk id="3" creationId="{656A3CA7-F8FD-B37F-328E-7DC2F7F1841E}"/>
          </ac:spMkLst>
        </pc:spChg>
        <pc:spChg chg="mod">
          <ac:chgData name="Holly Huxtable" userId="4b4f27da-4b2b-4826-9cd3-33a0385f841f" providerId="ADAL" clId="{EFCC8F78-1B3B-4017-A05E-85E3EDF0E3A8}" dt="2022-11-08T10:21:20.819" v="4089" actId="6549"/>
          <ac:spMkLst>
            <pc:docMk/>
            <pc:sldMk cId="1550306313" sldId="281"/>
            <ac:spMk id="161" creationId="{00000000-0000-0000-0000-000000000000}"/>
          </ac:spMkLst>
        </pc:spChg>
        <pc:spChg chg="mod">
          <ac:chgData name="Holly Huxtable" userId="4b4f27da-4b2b-4826-9cd3-33a0385f841f" providerId="ADAL" clId="{EFCC8F78-1B3B-4017-A05E-85E3EDF0E3A8}" dt="2022-11-08T10:28:27.892" v="4605" actId="14100"/>
          <ac:spMkLst>
            <pc:docMk/>
            <pc:sldMk cId="1550306313" sldId="281"/>
            <ac:spMk id="162" creationId="{00000000-0000-0000-0000-000000000000}"/>
          </ac:spMkLst>
        </pc:spChg>
      </pc:sldChg>
      <pc:sldChg chg="add del">
        <pc:chgData name="Holly Huxtable" userId="4b4f27da-4b2b-4826-9cd3-33a0385f841f" providerId="ADAL" clId="{EFCC8F78-1B3B-4017-A05E-85E3EDF0E3A8}" dt="2022-11-08T10:21:27.019" v="4091"/>
        <pc:sldMkLst>
          <pc:docMk/>
          <pc:sldMk cId="2526334751" sldId="282"/>
        </pc:sldMkLst>
      </pc:sldChg>
      <pc:sldChg chg="add del">
        <pc:chgData name="Holly Huxtable" userId="4b4f27da-4b2b-4826-9cd3-33a0385f841f" providerId="ADAL" clId="{EFCC8F78-1B3B-4017-A05E-85E3EDF0E3A8}" dt="2022-11-08T10:28:46.605" v="4607"/>
        <pc:sldMkLst>
          <pc:docMk/>
          <pc:sldMk cId="2764894111" sldId="282"/>
        </pc:sldMkLst>
      </pc:sldChg>
      <pc:sldChg chg="add del">
        <pc:chgData name="Holly Huxtable" userId="4b4f27da-4b2b-4826-9cd3-33a0385f841f" providerId="ADAL" clId="{EFCC8F78-1B3B-4017-A05E-85E3EDF0E3A8}" dt="2022-11-08T10:29:14.334" v="4623"/>
        <pc:sldMkLst>
          <pc:docMk/>
          <pc:sldMk cId="3515337368" sldId="282"/>
        </pc:sldMkLst>
      </pc:sldChg>
      <pc:sldChg chg="delSp modSp add mod">
        <pc:chgData name="Holly Huxtable" userId="4b4f27da-4b2b-4826-9cd3-33a0385f841f" providerId="ADAL" clId="{EFCC8F78-1B3B-4017-A05E-85E3EDF0E3A8}" dt="2022-11-08T10:34:18.248" v="4815" actId="403"/>
        <pc:sldMkLst>
          <pc:docMk/>
          <pc:sldMk cId="4009841054" sldId="282"/>
        </pc:sldMkLst>
        <pc:spChg chg="mod">
          <ac:chgData name="Holly Huxtable" userId="4b4f27da-4b2b-4826-9cd3-33a0385f841f" providerId="ADAL" clId="{EFCC8F78-1B3B-4017-A05E-85E3EDF0E3A8}" dt="2022-11-08T10:34:18.248" v="4815" actId="403"/>
          <ac:spMkLst>
            <pc:docMk/>
            <pc:sldMk cId="4009841054" sldId="282"/>
            <ac:spMk id="3" creationId="{656A3CA7-F8FD-B37F-328E-7DC2F7F1841E}"/>
          </ac:spMkLst>
        </pc:spChg>
        <pc:spChg chg="mod">
          <ac:chgData name="Holly Huxtable" userId="4b4f27da-4b2b-4826-9cd3-33a0385f841f" providerId="ADAL" clId="{EFCC8F78-1B3B-4017-A05E-85E3EDF0E3A8}" dt="2022-11-08T10:33:40.494" v="4802" actId="20577"/>
          <ac:spMkLst>
            <pc:docMk/>
            <pc:sldMk cId="4009841054" sldId="282"/>
            <ac:spMk id="161" creationId="{00000000-0000-0000-0000-000000000000}"/>
          </ac:spMkLst>
        </pc:spChg>
        <pc:spChg chg="mod">
          <ac:chgData name="Holly Huxtable" userId="4b4f27da-4b2b-4826-9cd3-33a0385f841f" providerId="ADAL" clId="{EFCC8F78-1B3B-4017-A05E-85E3EDF0E3A8}" dt="2022-11-08T10:33:46.590" v="4803" actId="20577"/>
          <ac:spMkLst>
            <pc:docMk/>
            <pc:sldMk cId="4009841054" sldId="282"/>
            <ac:spMk id="169" creationId="{00000000-0000-0000-0000-000000000000}"/>
          </ac:spMkLst>
        </pc:spChg>
        <pc:grpChg chg="del">
          <ac:chgData name="Holly Huxtable" userId="4b4f27da-4b2b-4826-9cd3-33a0385f841f" providerId="ADAL" clId="{EFCC8F78-1B3B-4017-A05E-85E3EDF0E3A8}" dt="2022-11-08T10:33:48.250" v="4804" actId="478"/>
          <ac:grpSpMkLst>
            <pc:docMk/>
            <pc:sldMk cId="4009841054" sldId="282"/>
            <ac:grpSpMk id="183" creationId="{00000000-0000-0000-0000-000000000000}"/>
          </ac:grpSpMkLst>
        </pc:grpChg>
      </pc:sldChg>
      <pc:sldChg chg="add del">
        <pc:chgData name="Holly Huxtable" userId="4b4f27da-4b2b-4826-9cd3-33a0385f841f" providerId="ADAL" clId="{EFCC8F78-1B3B-4017-A05E-85E3EDF0E3A8}" dt="2022-11-08T10:33:56.484" v="4808"/>
        <pc:sldMkLst>
          <pc:docMk/>
          <pc:sldMk cId="2264843754" sldId="283"/>
        </pc:sldMkLst>
      </pc:sldChg>
      <pc:sldMasterChg chg="delSldLayout">
        <pc:chgData name="Holly Huxtable" userId="4b4f27da-4b2b-4826-9cd3-33a0385f841f" providerId="ADAL" clId="{EFCC8F78-1B3B-4017-A05E-85E3EDF0E3A8}" dt="2022-11-07T16:58:42.990" v="1901" actId="47"/>
        <pc:sldMasterMkLst>
          <pc:docMk/>
          <pc:sldMasterMk cId="0" sldId="2147483648"/>
        </pc:sldMasterMkLst>
        <pc:sldLayoutChg chg="del">
          <pc:chgData name="Holly Huxtable" userId="4b4f27da-4b2b-4826-9cd3-33a0385f841f" providerId="ADAL" clId="{EFCC8F78-1B3B-4017-A05E-85E3EDF0E3A8}" dt="2022-11-07T16:58:42.990" v="1901" actId="47"/>
          <pc:sldLayoutMkLst>
            <pc:docMk/>
            <pc:sldMasterMk cId="0" sldId="2147483648"/>
            <pc:sldLayoutMk cId="0" sldId="2147483655"/>
          </pc:sldLayoutMkLst>
        </pc:sldLayoutChg>
      </pc:sldMasterChg>
    </pc:docChg>
  </pc:docChgLst>
  <pc:docChgLst>
    <pc:chgData name="Blánaid Ní Chearnaigh" userId="S::blanaid@redress.org::06a758c9-2127-40cd-9fb8-7a4eae0332a8" providerId="AD" clId="Web-{BBF2A2D8-C832-5447-D9CD-33C033CC30C4}"/>
    <pc:docChg chg="modSld">
      <pc:chgData name="Blánaid Ní Chearnaigh" userId="S::blanaid@redress.org::06a758c9-2127-40cd-9fb8-7a4eae0332a8" providerId="AD" clId="Web-{BBF2A2D8-C832-5447-D9CD-33C033CC30C4}" dt="2022-10-17T13:18:19.663" v="51" actId="14100"/>
      <pc:docMkLst>
        <pc:docMk/>
      </pc:docMkLst>
      <pc:sldChg chg="modSp">
        <pc:chgData name="Blánaid Ní Chearnaigh" userId="S::blanaid@redress.org::06a758c9-2127-40cd-9fb8-7a4eae0332a8" providerId="AD" clId="Web-{BBF2A2D8-C832-5447-D9CD-33C033CC30C4}" dt="2022-10-17T13:18:19.663" v="51" actId="14100"/>
        <pc:sldMkLst>
          <pc:docMk/>
          <pc:sldMk cId="0" sldId="256"/>
        </pc:sldMkLst>
        <pc:spChg chg="mod">
          <ac:chgData name="Blánaid Ní Chearnaigh" userId="S::blanaid@redress.org::06a758c9-2127-40cd-9fb8-7a4eae0332a8" providerId="AD" clId="Web-{BBF2A2D8-C832-5447-D9CD-33C033CC30C4}" dt="2022-10-17T13:18:06.397" v="49" actId="14100"/>
          <ac:spMkLst>
            <pc:docMk/>
            <pc:sldMk cId="0" sldId="256"/>
            <ac:spMk id="96" creationId="{00000000-0000-0000-0000-000000000000}"/>
          </ac:spMkLst>
        </pc:spChg>
        <pc:spChg chg="mod">
          <ac:chgData name="Blánaid Ní Chearnaigh" userId="S::blanaid@redress.org::06a758c9-2127-40cd-9fb8-7a4eae0332a8" providerId="AD" clId="Web-{BBF2A2D8-C832-5447-D9CD-33C033CC30C4}" dt="2022-10-17T13:17:59.099" v="48" actId="14100"/>
          <ac:spMkLst>
            <pc:docMk/>
            <pc:sldMk cId="0" sldId="256"/>
            <ac:spMk id="97" creationId="{00000000-0000-0000-0000-000000000000}"/>
          </ac:spMkLst>
        </pc:spChg>
        <pc:spChg chg="mod">
          <ac:chgData name="Blánaid Ní Chearnaigh" userId="S::blanaid@redress.org::06a758c9-2127-40cd-9fb8-7a4eae0332a8" providerId="AD" clId="Web-{BBF2A2D8-C832-5447-D9CD-33C033CC30C4}" dt="2022-10-17T13:18:19.663" v="51" actId="14100"/>
          <ac:spMkLst>
            <pc:docMk/>
            <pc:sldMk cId="0" sldId="256"/>
            <ac:spMk id="98" creationId="{00000000-0000-0000-0000-000000000000}"/>
          </ac:spMkLst>
        </pc:spChg>
        <pc:spChg chg="mod">
          <ac:chgData name="Blánaid Ní Chearnaigh" userId="S::blanaid@redress.org::06a758c9-2127-40cd-9fb8-7a4eae0332a8" providerId="AD" clId="Web-{BBF2A2D8-C832-5447-D9CD-33C033CC30C4}" dt="2022-10-17T13:16:30.890" v="11" actId="20577"/>
          <ac:spMkLst>
            <pc:docMk/>
            <pc:sldMk cId="0" sldId="256"/>
            <ac:spMk id="106" creationId="{00000000-0000-0000-0000-000000000000}"/>
          </ac:spMkLst>
        </pc:spChg>
        <pc:spChg chg="mod">
          <ac:chgData name="Blánaid Ní Chearnaigh" userId="S::blanaid@redress.org::06a758c9-2127-40cd-9fb8-7a4eae0332a8" providerId="AD" clId="Web-{BBF2A2D8-C832-5447-D9CD-33C033CC30C4}" dt="2022-10-17T13:16:49.469" v="21" actId="20577"/>
          <ac:spMkLst>
            <pc:docMk/>
            <pc:sldMk cId="0" sldId="256"/>
            <ac:spMk id="107" creationId="{00000000-0000-0000-0000-000000000000}"/>
          </ac:spMkLst>
        </pc:spChg>
        <pc:spChg chg="mod">
          <ac:chgData name="Blánaid Ní Chearnaigh" userId="S::blanaid@redress.org::06a758c9-2127-40cd-9fb8-7a4eae0332a8" providerId="AD" clId="Web-{BBF2A2D8-C832-5447-D9CD-33C033CC30C4}" dt="2022-10-17T13:17:30.488" v="35" actId="1076"/>
          <ac:spMkLst>
            <pc:docMk/>
            <pc:sldMk cId="0" sldId="256"/>
            <ac:spMk id="108" creationId="{00000000-0000-0000-0000-000000000000}"/>
          </ac:spMkLst>
        </pc:spChg>
        <pc:spChg chg="mod">
          <ac:chgData name="Blánaid Ní Chearnaigh" userId="S::blanaid@redress.org::06a758c9-2127-40cd-9fb8-7a4eae0332a8" providerId="AD" clId="Web-{BBF2A2D8-C832-5447-D9CD-33C033CC30C4}" dt="2022-10-17T13:17:42.739" v="46" actId="1076"/>
          <ac:spMkLst>
            <pc:docMk/>
            <pc:sldMk cId="0" sldId="256"/>
            <ac:spMk id="109" creationId="{00000000-0000-0000-0000-000000000000}"/>
          </ac:spMkLst>
        </pc:spChg>
        <pc:spChg chg="mod">
          <ac:chgData name="Blánaid Ní Chearnaigh" userId="S::blanaid@redress.org::06a758c9-2127-40cd-9fb8-7a4eae0332a8" providerId="AD" clId="Web-{BBF2A2D8-C832-5447-D9CD-33C033CC30C4}" dt="2022-10-17T13:18:10.303" v="50" actId="14100"/>
          <ac:spMkLst>
            <pc:docMk/>
            <pc:sldMk cId="0" sldId="256"/>
            <ac:spMk id="110" creationId="{00000000-0000-0000-0000-000000000000}"/>
          </ac:spMkLst>
        </pc:spChg>
        <pc:spChg chg="mod">
          <ac:chgData name="Blánaid Ní Chearnaigh" userId="S::blanaid@redress.org::06a758c9-2127-40cd-9fb8-7a4eae0332a8" providerId="AD" clId="Web-{BBF2A2D8-C832-5447-D9CD-33C033CC30C4}" dt="2022-10-17T13:17:52.583" v="47" actId="14100"/>
          <ac:spMkLst>
            <pc:docMk/>
            <pc:sldMk cId="0" sldId="256"/>
            <ac:spMk id="111" creationId="{00000000-0000-0000-0000-000000000000}"/>
          </ac:spMkLst>
        </pc:spChg>
        <pc:spChg chg="mod">
          <ac:chgData name="Blánaid Ní Chearnaigh" userId="S::blanaid@redress.org::06a758c9-2127-40cd-9fb8-7a4eae0332a8" providerId="AD" clId="Web-{BBF2A2D8-C832-5447-D9CD-33C033CC30C4}" dt="2022-10-17T13:17:18.752" v="33" actId="14100"/>
          <ac:spMkLst>
            <pc:docMk/>
            <pc:sldMk cId="0" sldId="256"/>
            <ac:spMk id="11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55498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mn-lt"/>
                <a:ea typeface="+mn-ea"/>
                <a:cs typeface="+mn-cs"/>
              </a:rPr>
              <a:t>REDRESS is working to put together practice notes in this regard that can be used as tools. It is hoped that our discussions today can feed into that to ensure it is a good tool. </a:t>
            </a:r>
          </a:p>
          <a:p>
            <a:endParaRPr lang="en-GB" dirty="0"/>
          </a:p>
        </p:txBody>
      </p:sp>
    </p:spTree>
    <p:extLst>
      <p:ext uri="{BB962C8B-B14F-4D97-AF65-F5344CB8AC3E}">
        <p14:creationId xmlns:p14="http://schemas.microsoft.com/office/powerpoint/2010/main" val="1948746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10026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342900" lvl="0" indent="-342900" algn="just">
              <a:spcAft>
                <a:spcPts val="600"/>
              </a:spcAft>
              <a:buFont typeface="+mj-lt"/>
              <a:buAutoNum type="arabicPeriod"/>
              <a:tabLst>
                <a:tab pos="342900" algn="l"/>
              </a:tabLst>
            </a:pP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847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61135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This will often require collaborating with NGOs who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specialise</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providing such support to survivors of torture and ill-treatment from the outset of a case.</a:t>
            </a:r>
          </a:p>
          <a:p>
            <a:pPr marL="0" marR="0" lvl="0" indent="0" algn="just" defTabSz="91440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 Regular reflections of a survivor’s needs and required referrals can and should be built into the case management process at regular intervals.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a:p>
            <a:endParaRPr lang="en-GB" dirty="0"/>
          </a:p>
        </p:txBody>
      </p:sp>
    </p:spTree>
    <p:extLst>
      <p:ext uri="{BB962C8B-B14F-4D97-AF65-F5344CB8AC3E}">
        <p14:creationId xmlns:p14="http://schemas.microsoft.com/office/powerpoint/2010/main" val="2272167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Once you decide to take a case. </a:t>
            </a:r>
          </a:p>
        </p:txBody>
      </p:sp>
    </p:spTree>
    <p:extLst>
      <p:ext uri="{BB962C8B-B14F-4D97-AF65-F5344CB8AC3E}">
        <p14:creationId xmlns:p14="http://schemas.microsoft.com/office/powerpoint/2010/main" val="3670927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264234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58022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Slide de Título">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ítulo e Conteúdo">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abeçalho da Seção">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9"/>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uas Partes de Conteúdo">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ação">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Espaço Reservado para Texto 4"/>
          <p:cNvSpPr>
            <a:spLocks noGrp="1"/>
          </p:cNvSpPr>
          <p:nvPr>
            <p:ph type="body" sz="quarter" idx="21"/>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omente Título">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údo com Legenda">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Espaço Reservado para Texto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Imagem com Legenda">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Espaço Reservado para Imagem 2"/>
          <p:cNvSpPr>
            <a:spLocks noGrp="1"/>
          </p:cNvSpPr>
          <p:nvPr>
            <p:ph type="pic" sz="half" idx="21"/>
          </p:nvPr>
        </p:nvSpPr>
        <p:spPr>
          <a:xfrm>
            <a:off x="5183187" y="987425"/>
            <a:ext cx="6172202"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latin typeface="+mn-lt"/>
                <a:ea typeface="+mn-ea"/>
                <a:cs typeface="+mn-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tângulo 3"/>
          <p:cNvSpPr/>
          <p:nvPr/>
        </p:nvSpPr>
        <p:spPr>
          <a:xfrm>
            <a:off x="322728" y="351755"/>
            <a:ext cx="11564471" cy="315902"/>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95" name="Retângulo 5"/>
          <p:cNvSpPr/>
          <p:nvPr/>
        </p:nvSpPr>
        <p:spPr>
          <a:xfrm>
            <a:off x="322728" y="937248"/>
            <a:ext cx="11564471" cy="315901"/>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96" name="Retângulo 6"/>
          <p:cNvSpPr/>
          <p:nvPr/>
        </p:nvSpPr>
        <p:spPr>
          <a:xfrm>
            <a:off x="0" y="1522734"/>
            <a:ext cx="3204937" cy="315902"/>
          </a:xfrm>
          <a:prstGeom prst="rect">
            <a:avLst/>
          </a:prstGeom>
          <a:solidFill>
            <a:srgbClr val="00BA6B"/>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97" name="Retângulo 7"/>
          <p:cNvSpPr/>
          <p:nvPr/>
        </p:nvSpPr>
        <p:spPr>
          <a:xfrm>
            <a:off x="0" y="2143461"/>
            <a:ext cx="4012510" cy="315902"/>
          </a:xfrm>
          <a:prstGeom prst="rect">
            <a:avLst/>
          </a:prstGeom>
          <a:solidFill>
            <a:srgbClr val="00BA6B"/>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98" name="Retângulo 8"/>
          <p:cNvSpPr/>
          <p:nvPr/>
        </p:nvSpPr>
        <p:spPr>
          <a:xfrm>
            <a:off x="1" y="2693713"/>
            <a:ext cx="3295002" cy="315907"/>
          </a:xfrm>
          <a:prstGeom prst="rect">
            <a:avLst/>
          </a:prstGeom>
          <a:solidFill>
            <a:srgbClr val="00BA6B"/>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99" name="Retângulo 9"/>
          <p:cNvSpPr/>
          <p:nvPr/>
        </p:nvSpPr>
        <p:spPr>
          <a:xfrm>
            <a:off x="0" y="3293872"/>
            <a:ext cx="4879502" cy="320519"/>
          </a:xfrm>
          <a:prstGeom prst="rect">
            <a:avLst/>
          </a:prstGeom>
          <a:solidFill>
            <a:srgbClr val="00BA6B"/>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00" name="Retângulo 10"/>
          <p:cNvSpPr/>
          <p:nvPr/>
        </p:nvSpPr>
        <p:spPr>
          <a:xfrm>
            <a:off x="322728" y="3864709"/>
            <a:ext cx="11564471"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01" name="Retângulo 11"/>
          <p:cNvSpPr/>
          <p:nvPr/>
        </p:nvSpPr>
        <p:spPr>
          <a:xfrm>
            <a:off x="322728" y="4450200"/>
            <a:ext cx="11564471"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02" name="Retângulo 12"/>
          <p:cNvSpPr/>
          <p:nvPr/>
        </p:nvSpPr>
        <p:spPr>
          <a:xfrm>
            <a:off x="322727" y="5035693"/>
            <a:ext cx="8498545"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03" name="Retângulo 13"/>
          <p:cNvSpPr/>
          <p:nvPr/>
        </p:nvSpPr>
        <p:spPr>
          <a:xfrm>
            <a:off x="322727" y="5621185"/>
            <a:ext cx="8498545"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04" name="Retângulo 14"/>
          <p:cNvSpPr/>
          <p:nvPr/>
        </p:nvSpPr>
        <p:spPr>
          <a:xfrm>
            <a:off x="322728" y="6206680"/>
            <a:ext cx="11564471"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pic>
        <p:nvPicPr>
          <p:cNvPr id="105" name="Imagem 18" descr="Imagem 18"/>
          <p:cNvPicPr>
            <a:picLocks noChangeAspect="1"/>
          </p:cNvPicPr>
          <p:nvPr/>
        </p:nvPicPr>
        <p:blipFill>
          <a:blip r:embed="rId3"/>
          <a:stretch>
            <a:fillRect/>
          </a:stretch>
        </p:blipFill>
        <p:spPr>
          <a:xfrm>
            <a:off x="9108140" y="5035693"/>
            <a:ext cx="2779061" cy="920670"/>
          </a:xfrm>
          <a:prstGeom prst="rect">
            <a:avLst/>
          </a:prstGeom>
          <a:ln w="12700">
            <a:miter lim="400000"/>
          </a:ln>
        </p:spPr>
      </p:pic>
      <p:sp>
        <p:nvSpPr>
          <p:cNvPr id="106" name="CaixaDeTexto 19"/>
          <p:cNvSpPr txBox="1"/>
          <p:nvPr/>
        </p:nvSpPr>
        <p:spPr>
          <a:xfrm>
            <a:off x="3216230" y="1374704"/>
            <a:ext cx="776812" cy="60016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8" tIns="45718" rIns="45718" bIns="45718" anchor="t">
            <a:spAutoFit/>
          </a:bodyPr>
          <a:lstStyle>
            <a:lvl1pPr algn="ctr">
              <a:defRPr sz="3300" b="1">
                <a:latin typeface="+mn-lt"/>
                <a:ea typeface="+mn-ea"/>
                <a:cs typeface="+mn-cs"/>
                <a:sym typeface="Calibri"/>
              </a:defRPr>
            </a:lvl1pPr>
          </a:lstStyle>
          <a:p>
            <a:r>
              <a:rPr lang="en-US"/>
              <a:t>THE</a:t>
            </a:r>
          </a:p>
        </p:txBody>
      </p:sp>
      <p:sp>
        <p:nvSpPr>
          <p:cNvPr id="107" name="CaixaDeTexto 20"/>
          <p:cNvSpPr txBox="1"/>
          <p:nvPr/>
        </p:nvSpPr>
        <p:spPr>
          <a:xfrm>
            <a:off x="3948157" y="1990767"/>
            <a:ext cx="3690314" cy="60016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45718" tIns="45718" rIns="45718" bIns="45718" anchor="t">
            <a:spAutoFit/>
          </a:bodyPr>
          <a:lstStyle>
            <a:lvl1pPr algn="ctr">
              <a:defRPr sz="3300" b="1">
                <a:latin typeface="+mn-lt"/>
                <a:ea typeface="+mn-ea"/>
                <a:cs typeface="+mn-cs"/>
                <a:sym typeface="Calibri"/>
              </a:defRPr>
            </a:lvl1pPr>
          </a:lstStyle>
          <a:p>
            <a:r>
              <a:rPr lang="en-US"/>
              <a:t>BUILDING BLOCKS</a:t>
            </a:r>
          </a:p>
        </p:txBody>
      </p:sp>
      <p:sp>
        <p:nvSpPr>
          <p:cNvPr id="108" name="CaixaDeTexto 21"/>
          <p:cNvSpPr txBox="1"/>
          <p:nvPr/>
        </p:nvSpPr>
        <p:spPr>
          <a:xfrm>
            <a:off x="3295002" y="2569210"/>
            <a:ext cx="2474391" cy="60016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8" tIns="45718" rIns="45718" bIns="45718" anchor="t">
            <a:spAutoFit/>
          </a:bodyPr>
          <a:lstStyle>
            <a:lvl1pPr algn="ctr">
              <a:defRPr sz="3300" b="1">
                <a:latin typeface="+mn-lt"/>
                <a:ea typeface="+mn-ea"/>
                <a:cs typeface="+mn-cs"/>
                <a:sym typeface="Calibri"/>
              </a:defRPr>
            </a:lvl1pPr>
          </a:lstStyle>
          <a:p>
            <a:r>
              <a:rPr lang="en-US"/>
              <a:t>OF EFFECTIVE</a:t>
            </a:r>
          </a:p>
        </p:txBody>
      </p:sp>
      <p:sp>
        <p:nvSpPr>
          <p:cNvPr id="109" name="CaixaDeTexto 22"/>
          <p:cNvSpPr txBox="1"/>
          <p:nvPr/>
        </p:nvSpPr>
        <p:spPr>
          <a:xfrm>
            <a:off x="4879501" y="3132384"/>
            <a:ext cx="3780839" cy="60016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8" tIns="45718" rIns="45718" bIns="45718" anchor="t">
            <a:spAutoFit/>
          </a:bodyPr>
          <a:lstStyle>
            <a:lvl1pPr algn="ctr">
              <a:defRPr sz="3300" b="1">
                <a:latin typeface="+mn-lt"/>
                <a:ea typeface="+mn-ea"/>
                <a:cs typeface="+mn-cs"/>
                <a:sym typeface="Calibri"/>
              </a:defRPr>
            </a:lvl1pPr>
          </a:lstStyle>
          <a:p>
            <a:r>
              <a:rPr lang="en-US"/>
              <a:t>CASE MANAGEMENT</a:t>
            </a:r>
          </a:p>
        </p:txBody>
      </p:sp>
      <p:sp>
        <p:nvSpPr>
          <p:cNvPr id="110" name="Retângulo 23"/>
          <p:cNvSpPr/>
          <p:nvPr/>
        </p:nvSpPr>
        <p:spPr>
          <a:xfrm>
            <a:off x="4081830" y="1509827"/>
            <a:ext cx="8110170" cy="306496"/>
          </a:xfrm>
          <a:prstGeom prst="rect">
            <a:avLst/>
          </a:prstGeom>
          <a:solidFill>
            <a:srgbClr val="00BA6B"/>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11" name="Retângulo 24"/>
          <p:cNvSpPr/>
          <p:nvPr/>
        </p:nvSpPr>
        <p:spPr>
          <a:xfrm>
            <a:off x="7464410" y="2143461"/>
            <a:ext cx="4727590" cy="315902"/>
          </a:xfrm>
          <a:prstGeom prst="rect">
            <a:avLst/>
          </a:prstGeom>
          <a:solidFill>
            <a:srgbClr val="00BA6B"/>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12" name="Retângulo 25"/>
          <p:cNvSpPr/>
          <p:nvPr/>
        </p:nvSpPr>
        <p:spPr>
          <a:xfrm>
            <a:off x="5769392" y="2693722"/>
            <a:ext cx="6422607" cy="344083"/>
          </a:xfrm>
          <a:prstGeom prst="rect">
            <a:avLst/>
          </a:prstGeom>
          <a:solidFill>
            <a:srgbClr val="00BA6B"/>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13" name="Retângulo 26"/>
          <p:cNvSpPr/>
          <p:nvPr/>
        </p:nvSpPr>
        <p:spPr>
          <a:xfrm>
            <a:off x="8659942" y="3279215"/>
            <a:ext cx="3532058" cy="344083"/>
          </a:xfrm>
          <a:prstGeom prst="rect">
            <a:avLst/>
          </a:prstGeom>
          <a:solidFill>
            <a:srgbClr val="00BA6B"/>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Retângulo 3"/>
          <p:cNvSpPr/>
          <p:nvPr/>
        </p:nvSpPr>
        <p:spPr>
          <a:xfrm>
            <a:off x="322728" y="351755"/>
            <a:ext cx="11564471" cy="315902"/>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271" name="Retângulo 5"/>
          <p:cNvSpPr/>
          <p:nvPr/>
        </p:nvSpPr>
        <p:spPr>
          <a:xfrm>
            <a:off x="322728" y="937248"/>
            <a:ext cx="11564471" cy="315901"/>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272" name="Retângulo 10"/>
          <p:cNvSpPr/>
          <p:nvPr/>
        </p:nvSpPr>
        <p:spPr>
          <a:xfrm>
            <a:off x="322728" y="3864709"/>
            <a:ext cx="11564471"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273" name="Retângulo 11"/>
          <p:cNvSpPr/>
          <p:nvPr/>
        </p:nvSpPr>
        <p:spPr>
          <a:xfrm>
            <a:off x="322728" y="4450200"/>
            <a:ext cx="11564471"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274" name="Retângulo 12"/>
          <p:cNvSpPr/>
          <p:nvPr/>
        </p:nvSpPr>
        <p:spPr>
          <a:xfrm>
            <a:off x="2698953" y="5035693"/>
            <a:ext cx="6122320"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275" name="Retângulo 13"/>
          <p:cNvSpPr/>
          <p:nvPr/>
        </p:nvSpPr>
        <p:spPr>
          <a:xfrm>
            <a:off x="2698953" y="5621185"/>
            <a:ext cx="6122320"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276" name="Retângulo 14"/>
          <p:cNvSpPr/>
          <p:nvPr/>
        </p:nvSpPr>
        <p:spPr>
          <a:xfrm>
            <a:off x="322728" y="6206680"/>
            <a:ext cx="11564471"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pic>
        <p:nvPicPr>
          <p:cNvPr id="277" name="Imagem 18" descr="Imagem 18"/>
          <p:cNvPicPr>
            <a:picLocks noChangeAspect="1"/>
          </p:cNvPicPr>
          <p:nvPr/>
        </p:nvPicPr>
        <p:blipFill>
          <a:blip r:embed="rId2"/>
          <a:stretch>
            <a:fillRect/>
          </a:stretch>
        </p:blipFill>
        <p:spPr>
          <a:xfrm>
            <a:off x="9108140" y="5035693"/>
            <a:ext cx="2779061" cy="920670"/>
          </a:xfrm>
          <a:prstGeom prst="rect">
            <a:avLst/>
          </a:prstGeom>
          <a:ln w="12700">
            <a:miter lim="400000"/>
          </a:ln>
        </p:spPr>
      </p:pic>
      <p:sp>
        <p:nvSpPr>
          <p:cNvPr id="278" name="Retângulo 27"/>
          <p:cNvSpPr/>
          <p:nvPr/>
        </p:nvSpPr>
        <p:spPr>
          <a:xfrm>
            <a:off x="322728" y="3279216"/>
            <a:ext cx="11564471"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279" name="Retângulo 28"/>
          <p:cNvSpPr/>
          <p:nvPr/>
        </p:nvSpPr>
        <p:spPr>
          <a:xfrm>
            <a:off x="322728" y="2693723"/>
            <a:ext cx="11564471"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280" name="Retângulo 29"/>
          <p:cNvSpPr/>
          <p:nvPr/>
        </p:nvSpPr>
        <p:spPr>
          <a:xfrm>
            <a:off x="322728" y="2108231"/>
            <a:ext cx="11564471" cy="3159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281" name="Retângulo 30"/>
          <p:cNvSpPr/>
          <p:nvPr/>
        </p:nvSpPr>
        <p:spPr>
          <a:xfrm>
            <a:off x="322728" y="1522739"/>
            <a:ext cx="11564471" cy="315901"/>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pic>
        <p:nvPicPr>
          <p:cNvPr id="282" name="Picture 2" descr="Picture 2"/>
          <p:cNvPicPr>
            <a:picLocks noChangeAspect="1"/>
          </p:cNvPicPr>
          <p:nvPr/>
        </p:nvPicPr>
        <p:blipFill>
          <a:blip r:embed="rId3"/>
          <a:stretch>
            <a:fillRect/>
          </a:stretch>
        </p:blipFill>
        <p:spPr>
          <a:xfrm>
            <a:off x="322727" y="5505965"/>
            <a:ext cx="2124379" cy="450400"/>
          </a:xfrm>
          <a:prstGeom prst="rect">
            <a:avLst/>
          </a:prstGeom>
          <a:ln w="12700">
            <a:miter lim="400000"/>
          </a:ln>
        </p:spPr>
      </p:pic>
      <p:sp>
        <p:nvSpPr>
          <p:cNvPr id="283" name="Rectangle 1"/>
          <p:cNvSpPr txBox="1"/>
          <p:nvPr/>
        </p:nvSpPr>
        <p:spPr>
          <a:xfrm>
            <a:off x="298901" y="4971058"/>
            <a:ext cx="1285835" cy="34018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8" tIns="45718" rIns="45718" bIns="45718">
            <a:spAutoFit/>
          </a:bodyPr>
          <a:lstStyle>
            <a:lvl1pPr>
              <a:defRPr sz="2000" b="1">
                <a:latin typeface="+mn-lt"/>
                <a:ea typeface="+mn-ea"/>
                <a:cs typeface="+mn-cs"/>
                <a:sym typeface="Calibri"/>
              </a:defRPr>
            </a:lvl1pPr>
          </a:lstStyle>
          <a:p>
            <a:r>
              <a:t>redress.org</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tângulo 8"/>
          <p:cNvSpPr/>
          <p:nvPr/>
        </p:nvSpPr>
        <p:spPr>
          <a:xfrm>
            <a:off x="0" y="0"/>
            <a:ext cx="12192000" cy="2700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64" name="Retângulo 11"/>
          <p:cNvSpPr/>
          <p:nvPr/>
        </p:nvSpPr>
        <p:spPr>
          <a:xfrm>
            <a:off x="0" y="535405"/>
            <a:ext cx="681320" cy="270002"/>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65" name="Retângulo 12"/>
          <p:cNvSpPr/>
          <p:nvPr/>
        </p:nvSpPr>
        <p:spPr>
          <a:xfrm>
            <a:off x="0" y="1070810"/>
            <a:ext cx="12192000" cy="270002"/>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66" name="CaixaDeTexto 6"/>
          <p:cNvSpPr txBox="1"/>
          <p:nvPr/>
        </p:nvSpPr>
        <p:spPr>
          <a:xfrm>
            <a:off x="770829" y="404978"/>
            <a:ext cx="5853521" cy="523216"/>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none" lIns="45718" tIns="45718" rIns="45718" bIns="45718">
            <a:spAutoFit/>
          </a:bodyPr>
          <a:lstStyle>
            <a:lvl1pPr>
              <a:defRPr sz="2800" b="1">
                <a:latin typeface="+mn-lt"/>
                <a:ea typeface="+mn-ea"/>
                <a:cs typeface="+mn-cs"/>
                <a:sym typeface="Calibri"/>
              </a:defRPr>
            </a:lvl1pPr>
          </a:lstStyle>
          <a:p>
            <a:r>
              <a:rPr lang="en-GB" dirty="0"/>
              <a:t>WHY FOCUS ON CASE MANAGEMENT?</a:t>
            </a:r>
            <a:endParaRPr dirty="0"/>
          </a:p>
        </p:txBody>
      </p:sp>
      <p:sp>
        <p:nvSpPr>
          <p:cNvPr id="184" name="Retângulo 13"/>
          <p:cNvSpPr/>
          <p:nvPr/>
        </p:nvSpPr>
        <p:spPr>
          <a:xfrm>
            <a:off x="6624349" y="535406"/>
            <a:ext cx="3767411" cy="234056"/>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pic>
        <p:nvPicPr>
          <p:cNvPr id="185" name="Imagem 18" descr="Imagem 18"/>
          <p:cNvPicPr>
            <a:picLocks noChangeAspect="1"/>
          </p:cNvPicPr>
          <p:nvPr/>
        </p:nvPicPr>
        <p:blipFill>
          <a:blip r:embed="rId3"/>
          <a:stretch>
            <a:fillRect/>
          </a:stretch>
        </p:blipFill>
        <p:spPr>
          <a:xfrm>
            <a:off x="10524034" y="423363"/>
            <a:ext cx="1473201" cy="488056"/>
          </a:xfrm>
          <a:prstGeom prst="rect">
            <a:avLst/>
          </a:prstGeom>
          <a:ln w="12700">
            <a:miter lim="400000"/>
          </a:ln>
        </p:spPr>
      </p:pic>
      <p:sp>
        <p:nvSpPr>
          <p:cNvPr id="3" name="CaixaDeTexto 6">
            <a:extLst>
              <a:ext uri="{FF2B5EF4-FFF2-40B4-BE49-F238E27FC236}">
                <a16:creationId xmlns:a16="http://schemas.microsoft.com/office/drawing/2014/main" id="{D2832055-6692-AA95-111C-A4BBA05F3B01}"/>
              </a:ext>
            </a:extLst>
          </p:cNvPr>
          <p:cNvSpPr txBox="1"/>
          <p:nvPr/>
        </p:nvSpPr>
        <p:spPr>
          <a:xfrm>
            <a:off x="800078" y="405781"/>
            <a:ext cx="1161019" cy="5232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nchor="t">
            <a:spAutoFit/>
          </a:bodyPr>
          <a:lstStyle>
            <a:lvl1pPr>
              <a:defRPr sz="2800" b="1">
                <a:latin typeface="+mn-lt"/>
                <a:ea typeface="+mn-ea"/>
                <a:cs typeface="+mn-cs"/>
                <a:sym typeface="Calibri"/>
              </a:defRPr>
            </a:lvl1pPr>
          </a:lstStyle>
          <a:p>
            <a:endParaRPr lang="en-US" dirty="0"/>
          </a:p>
        </p:txBody>
      </p:sp>
      <p:sp>
        <p:nvSpPr>
          <p:cNvPr id="6" name="TextBox 5">
            <a:extLst>
              <a:ext uri="{FF2B5EF4-FFF2-40B4-BE49-F238E27FC236}">
                <a16:creationId xmlns:a16="http://schemas.microsoft.com/office/drawing/2014/main" id="{FB78832E-C70B-E949-9128-6C2821E8EE2C}"/>
              </a:ext>
            </a:extLst>
          </p:cNvPr>
          <p:cNvSpPr txBox="1"/>
          <p:nvPr/>
        </p:nvSpPr>
        <p:spPr>
          <a:xfrm>
            <a:off x="191759" y="1482625"/>
            <a:ext cx="11578279" cy="5616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indent="-342900">
              <a:buFont typeface="Arial" panose="020B0604020202020204" pitchFamily="34" charset="0"/>
              <a:buChar char="•"/>
            </a:pPr>
            <a:r>
              <a:rPr lang="en-GB" sz="2800" dirty="0">
                <a:solidFill>
                  <a:schemeClr val="tx1"/>
                </a:solidFill>
                <a:latin typeface="+mn-lt"/>
                <a:ea typeface="+mn-ea"/>
                <a:cs typeface="+mn-cs"/>
              </a:rPr>
              <a:t>Case management looks different for every organisation and each organisation faces different challenges depending on the context in which they work.</a:t>
            </a:r>
          </a:p>
          <a:p>
            <a:endParaRPr lang="en-GB" sz="2800" dirty="0">
              <a:solidFill>
                <a:schemeClr val="tx1"/>
              </a:solidFill>
              <a:latin typeface="+mn-lt"/>
              <a:ea typeface="+mn-ea"/>
              <a:cs typeface="+mn-cs"/>
            </a:endParaRPr>
          </a:p>
          <a:p>
            <a:pPr marL="342900" indent="-342900">
              <a:buFont typeface="Arial" panose="020B0604020202020204" pitchFamily="34" charset="0"/>
              <a:buChar char="•"/>
            </a:pPr>
            <a:r>
              <a:rPr lang="en-GB" sz="2800" dirty="0">
                <a:solidFill>
                  <a:schemeClr val="tx1"/>
                </a:solidFill>
                <a:latin typeface="+mn-lt"/>
                <a:ea typeface="+mn-ea"/>
                <a:cs typeface="+mn-cs"/>
              </a:rPr>
              <a:t>This project seeks to identify best practices in case management and highlight key processes that all organisations can put in place when managing litigation. </a:t>
            </a:r>
          </a:p>
          <a:p>
            <a:pPr marL="342900" indent="-342900">
              <a:buFont typeface="Arial" panose="020B0604020202020204" pitchFamily="34" charset="0"/>
              <a:buChar char="•"/>
            </a:pPr>
            <a:endParaRPr lang="en-GB" sz="2800" dirty="0">
              <a:solidFill>
                <a:schemeClr val="tx1"/>
              </a:solidFill>
              <a:latin typeface="+mn-lt"/>
              <a:ea typeface="+mn-ea"/>
              <a:cs typeface="+mn-cs"/>
            </a:endParaRPr>
          </a:p>
          <a:p>
            <a:pPr marL="342900" indent="-342900">
              <a:buFont typeface="Arial" panose="020B0604020202020204" pitchFamily="34" charset="0"/>
              <a:buChar char="•"/>
            </a:pPr>
            <a:r>
              <a:rPr lang="en-GB" sz="2800" dirty="0">
                <a:solidFill>
                  <a:schemeClr val="tx1"/>
                </a:solidFill>
                <a:latin typeface="+mn-lt"/>
                <a:ea typeface="+mn-ea"/>
                <a:cs typeface="+mn-cs"/>
              </a:rPr>
              <a:t>Why? Poor case management processes can have a direct negative impact on survivors and it is therefore valuable to share best practices and common challenges. There are many good practices, but these are rarely shared. This workshop is designed to discuss these practices. </a:t>
            </a:r>
          </a:p>
          <a:p>
            <a:pPr marL="342900" indent="-342900">
              <a:buFont typeface="Arial" panose="020B0604020202020204" pitchFamily="34" charset="0"/>
              <a:buChar char="•"/>
            </a:pPr>
            <a:endParaRPr lang="en-GB" sz="2300" dirty="0">
              <a:solidFill>
                <a:schemeClr val="tx1"/>
              </a:solidFill>
              <a:latin typeface="+mn-lt"/>
              <a:ea typeface="+mn-ea"/>
              <a:cs typeface="+mn-cs"/>
            </a:endParaRPr>
          </a:p>
        </p:txBody>
      </p:sp>
    </p:spTree>
    <p:extLst>
      <p:ext uri="{BB962C8B-B14F-4D97-AF65-F5344CB8AC3E}">
        <p14:creationId xmlns:p14="http://schemas.microsoft.com/office/powerpoint/2010/main" val="292536295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tângulo 8"/>
          <p:cNvSpPr/>
          <p:nvPr/>
        </p:nvSpPr>
        <p:spPr>
          <a:xfrm>
            <a:off x="0" y="0"/>
            <a:ext cx="12192000" cy="270000"/>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64" name="Retângulo 11"/>
          <p:cNvSpPr/>
          <p:nvPr/>
        </p:nvSpPr>
        <p:spPr>
          <a:xfrm>
            <a:off x="0" y="535405"/>
            <a:ext cx="681320" cy="270002"/>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65" name="Retângulo 12"/>
          <p:cNvSpPr/>
          <p:nvPr/>
        </p:nvSpPr>
        <p:spPr>
          <a:xfrm>
            <a:off x="0" y="1070810"/>
            <a:ext cx="12192000" cy="270002"/>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sp>
        <p:nvSpPr>
          <p:cNvPr id="166" name="CaixaDeTexto 6"/>
          <p:cNvSpPr txBox="1"/>
          <p:nvPr/>
        </p:nvSpPr>
        <p:spPr>
          <a:xfrm>
            <a:off x="800078" y="405781"/>
            <a:ext cx="2878348" cy="523216"/>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8" tIns="45718" rIns="45718" bIns="45718">
            <a:spAutoFit/>
          </a:bodyPr>
          <a:lstStyle>
            <a:lvl1pPr>
              <a:defRPr sz="2800" b="1">
                <a:latin typeface="+mn-lt"/>
                <a:ea typeface="+mn-ea"/>
                <a:cs typeface="+mn-cs"/>
                <a:sym typeface="Calibri"/>
              </a:defRPr>
            </a:lvl1pPr>
          </a:lstStyle>
          <a:p>
            <a:r>
              <a:rPr lang="en-GB" dirty="0"/>
              <a:t>KEY ELEMENTS OF </a:t>
            </a:r>
            <a:endParaRPr dirty="0"/>
          </a:p>
        </p:txBody>
      </p:sp>
      <p:grpSp>
        <p:nvGrpSpPr>
          <p:cNvPr id="183" name="Agrupar 3"/>
          <p:cNvGrpSpPr/>
          <p:nvPr/>
        </p:nvGrpSpPr>
        <p:grpSpPr>
          <a:xfrm>
            <a:off x="201827" y="1476698"/>
            <a:ext cx="11702306" cy="4127779"/>
            <a:chOff x="-2" y="5476"/>
            <a:chExt cx="7430023" cy="3904671"/>
          </a:xfrm>
        </p:grpSpPr>
        <p:sp>
          <p:nvSpPr>
            <p:cNvPr id="167" name="Retângulo 9"/>
            <p:cNvSpPr/>
            <p:nvPr/>
          </p:nvSpPr>
          <p:spPr>
            <a:xfrm>
              <a:off x="-2" y="5476"/>
              <a:ext cx="2244447" cy="936003"/>
            </a:xfrm>
            <a:prstGeom prst="rect">
              <a:avLst/>
            </a:prstGeom>
            <a:solidFill>
              <a:srgbClr val="00BA6B"/>
            </a:solidFill>
            <a:ln w="12700" cap="flat">
              <a:noFill/>
              <a:miter lim="400000"/>
            </a:ln>
            <a:effectLst/>
          </p:spPr>
          <p:txBody>
            <a:bodyPr wrap="square" lIns="45718" tIns="45718" rIns="45718" bIns="45718" numCol="1" anchor="ctr">
              <a:noAutofit/>
            </a:bodyPr>
            <a:lstStyle/>
            <a:p>
              <a:pPr algn="ctr">
                <a:defRPr>
                  <a:solidFill>
                    <a:srgbClr val="FFFFFF"/>
                  </a:solidFill>
                  <a:latin typeface="+mn-lt"/>
                  <a:ea typeface="+mn-ea"/>
                  <a:cs typeface="+mn-cs"/>
                  <a:sym typeface="Calibri"/>
                </a:defRPr>
              </a:pPr>
              <a:endParaRPr/>
            </a:p>
          </p:txBody>
        </p:sp>
        <p:sp>
          <p:nvSpPr>
            <p:cNvPr id="168" name="Retângulo 10"/>
            <p:cNvSpPr txBox="1"/>
            <p:nvPr/>
          </p:nvSpPr>
          <p:spPr>
            <a:xfrm>
              <a:off x="116849" y="147287"/>
              <a:ext cx="2043974" cy="1106333"/>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45718" tIns="45718" rIns="45718" bIns="45718" numCol="1" anchor="t">
              <a:spAutoFit/>
            </a:bodyPr>
            <a:lstStyle>
              <a:lvl1pPr algn="ctr">
                <a:defRPr sz="2400">
                  <a:solidFill>
                    <a:srgbClr val="FFFFFF"/>
                  </a:solidFill>
                  <a:latin typeface="+mn-lt"/>
                  <a:ea typeface="+mn-ea"/>
                  <a:cs typeface="+mn-cs"/>
                  <a:sym typeface="Calibri"/>
                </a:defRPr>
              </a:lvl1pPr>
            </a:lstStyle>
            <a:p>
              <a:r>
                <a:rPr lang="en-US" sz="2300" b="1" dirty="0"/>
                <a:t>1. Competent </a:t>
              </a:r>
            </a:p>
            <a:p>
              <a:r>
                <a:rPr lang="en-US" sz="2300" b="1" dirty="0"/>
                <a:t>&amp; Ethical Representation</a:t>
              </a:r>
            </a:p>
            <a:p>
              <a:endParaRPr lang="en-US" dirty="0"/>
            </a:p>
          </p:txBody>
        </p:sp>
        <p:sp>
          <p:nvSpPr>
            <p:cNvPr id="169" name="Retângulo 14"/>
            <p:cNvSpPr/>
            <p:nvPr/>
          </p:nvSpPr>
          <p:spPr>
            <a:xfrm>
              <a:off x="2292262" y="5476"/>
              <a:ext cx="5137759" cy="936003"/>
            </a:xfrm>
            <a:prstGeom prst="rect">
              <a:avLst/>
            </a:prstGeom>
            <a:solidFill>
              <a:srgbClr val="F9DE35"/>
            </a:solidFill>
            <a:ln w="12700" cap="flat">
              <a:noFill/>
              <a:miter lim="400000"/>
            </a:ln>
            <a:effectLst/>
          </p:spPr>
          <p:txBody>
            <a:bodyPr wrap="square" lIns="45718" tIns="45718" rIns="45718" bIns="45718" numCol="1" anchor="ctr">
              <a:noAutofit/>
            </a:bodyPr>
            <a:lstStyle/>
            <a:p>
              <a:pPr algn="ctr">
                <a:defRPr>
                  <a:solidFill>
                    <a:srgbClr val="FFFFFF"/>
                  </a:solidFill>
                  <a:latin typeface="+mn-lt"/>
                  <a:ea typeface="+mn-ea"/>
                  <a:cs typeface="+mn-cs"/>
                  <a:sym typeface="Calibri"/>
                </a:defRPr>
              </a:pPr>
              <a:endParaRPr/>
            </a:p>
          </p:txBody>
        </p:sp>
        <p:sp>
          <p:nvSpPr>
            <p:cNvPr id="170" name="Retângulo 1"/>
            <p:cNvSpPr txBox="1"/>
            <p:nvPr/>
          </p:nvSpPr>
          <p:spPr>
            <a:xfrm>
              <a:off x="2362277" y="8125"/>
              <a:ext cx="4765529" cy="1071482"/>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45718" tIns="45718" rIns="45718" bIns="45718" numCol="1" anchor="t">
              <a:spAutoFit/>
            </a:bodyPr>
            <a:lstStyle/>
            <a:p>
              <a:pPr marL="185420" indent="-185420">
                <a:buSzPct val="100000"/>
                <a:buFont typeface="Arial"/>
                <a:buChar char="•"/>
                <a:defRPr>
                  <a:latin typeface="+mn-lt"/>
                  <a:ea typeface="+mn-ea"/>
                  <a:cs typeface="+mn-cs"/>
                  <a:sym typeface="Calibri"/>
                </a:defRPr>
              </a:pPr>
              <a:r>
                <a:rPr lang="en-GB" sz="2000" dirty="0"/>
                <a:t>Confidentiality</a:t>
              </a:r>
            </a:p>
            <a:p>
              <a:pPr marL="185420" indent="-185420">
                <a:buSzPct val="100000"/>
                <a:buFont typeface="Arial"/>
                <a:buChar char="•"/>
                <a:defRPr>
                  <a:latin typeface="+mn-lt"/>
                  <a:ea typeface="+mn-ea"/>
                  <a:cs typeface="+mn-cs"/>
                  <a:sym typeface="Calibri"/>
                </a:defRPr>
              </a:pPr>
              <a:r>
                <a:rPr lang="en-GB" sz="2000" dirty="0"/>
                <a:t>Consent</a:t>
              </a:r>
            </a:p>
            <a:p>
              <a:pPr marL="185420" indent="-185420">
                <a:buSzPct val="100000"/>
                <a:buFont typeface="Arial"/>
                <a:buChar char="•"/>
                <a:defRPr>
                  <a:latin typeface="+mn-lt"/>
                  <a:ea typeface="+mn-ea"/>
                  <a:cs typeface="+mn-cs"/>
                  <a:sym typeface="Calibri"/>
                </a:defRPr>
              </a:pPr>
              <a:r>
                <a:rPr lang="en-GB" sz="2000" dirty="0"/>
                <a:t>Do No Harm</a:t>
              </a:r>
            </a:p>
            <a:p>
              <a:pPr marL="185420" indent="-185420">
                <a:buSzPct val="100000"/>
                <a:buFont typeface="Arial"/>
                <a:buChar char="•"/>
                <a:defRPr>
                  <a:latin typeface="+mn-lt"/>
                  <a:ea typeface="+mn-ea"/>
                  <a:cs typeface="+mn-cs"/>
                  <a:sym typeface="Calibri"/>
                </a:defRPr>
              </a:pPr>
              <a:endParaRPr lang="en-US" dirty="0"/>
            </a:p>
          </p:txBody>
        </p:sp>
        <p:sp>
          <p:nvSpPr>
            <p:cNvPr id="171" name="Retângulo 16"/>
            <p:cNvSpPr/>
            <p:nvPr/>
          </p:nvSpPr>
          <p:spPr>
            <a:xfrm>
              <a:off x="-2" y="995032"/>
              <a:ext cx="2244447" cy="936003"/>
            </a:xfrm>
            <a:prstGeom prst="rect">
              <a:avLst/>
            </a:prstGeom>
            <a:solidFill>
              <a:srgbClr val="00BA6B"/>
            </a:solidFill>
            <a:ln w="12700" cap="flat">
              <a:noFill/>
              <a:miter lim="400000"/>
            </a:ln>
            <a:effectLst/>
          </p:spPr>
          <p:txBody>
            <a:bodyPr wrap="square" lIns="45718" tIns="45718" rIns="45718" bIns="45718" numCol="1" anchor="ctr">
              <a:noAutofit/>
            </a:bodyPr>
            <a:lstStyle/>
            <a:p>
              <a:pPr algn="ctr">
                <a:defRPr>
                  <a:solidFill>
                    <a:srgbClr val="FFFFFF"/>
                  </a:solidFill>
                  <a:latin typeface="+mn-lt"/>
                  <a:ea typeface="+mn-ea"/>
                  <a:cs typeface="+mn-cs"/>
                  <a:sym typeface="Calibri"/>
                </a:defRPr>
              </a:pPr>
              <a:endParaRPr/>
            </a:p>
          </p:txBody>
        </p:sp>
        <p:sp>
          <p:nvSpPr>
            <p:cNvPr id="172" name="Retângulo 17"/>
            <p:cNvSpPr txBox="1"/>
            <p:nvPr/>
          </p:nvSpPr>
          <p:spPr>
            <a:xfrm>
              <a:off x="157702" y="1108229"/>
              <a:ext cx="1875899" cy="663297"/>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8" tIns="45718" rIns="45718" bIns="45718" numCol="1" anchor="t">
              <a:spAutoFit/>
            </a:bodyPr>
            <a:lstStyle>
              <a:lvl1pPr algn="ctr">
                <a:defRPr sz="2400">
                  <a:solidFill>
                    <a:srgbClr val="FFFFFF"/>
                  </a:solidFill>
                  <a:latin typeface="+mn-lt"/>
                  <a:ea typeface="+mn-ea"/>
                  <a:cs typeface="+mn-cs"/>
                  <a:sym typeface="Calibri"/>
                </a:defRPr>
              </a:lvl1pPr>
            </a:lstStyle>
            <a:p>
              <a:r>
                <a:rPr lang="en-US" sz="2300" b="1" dirty="0"/>
                <a:t>2. Survivor-</a:t>
              </a:r>
              <a:r>
                <a:rPr lang="en-US" sz="2300" b="1" dirty="0" err="1"/>
                <a:t>centred</a:t>
              </a:r>
              <a:endParaRPr lang="en-US" sz="2300" b="1" dirty="0"/>
            </a:p>
            <a:p>
              <a:r>
                <a:rPr lang="en-US" sz="2300" b="1" dirty="0"/>
                <a:t>Case Enquiry Processes</a:t>
              </a:r>
            </a:p>
          </p:txBody>
        </p:sp>
        <p:sp>
          <p:nvSpPr>
            <p:cNvPr id="173" name="Retângulo 18"/>
            <p:cNvSpPr/>
            <p:nvPr/>
          </p:nvSpPr>
          <p:spPr>
            <a:xfrm>
              <a:off x="2292262" y="995032"/>
              <a:ext cx="5137759" cy="936003"/>
            </a:xfrm>
            <a:prstGeom prst="rect">
              <a:avLst/>
            </a:prstGeom>
            <a:solidFill>
              <a:srgbClr val="F9DE35"/>
            </a:solidFill>
            <a:ln w="12700" cap="flat">
              <a:noFill/>
              <a:miter lim="400000"/>
            </a:ln>
            <a:effectLst/>
          </p:spPr>
          <p:txBody>
            <a:bodyPr wrap="square" lIns="45718" tIns="45718" rIns="45718" bIns="45718" numCol="1" anchor="ctr">
              <a:noAutofit/>
            </a:bodyPr>
            <a:lstStyle/>
            <a:p>
              <a:pPr algn="ctr">
                <a:defRPr>
                  <a:solidFill>
                    <a:srgbClr val="FFFFFF"/>
                  </a:solidFill>
                  <a:latin typeface="+mn-lt"/>
                  <a:ea typeface="+mn-ea"/>
                  <a:cs typeface="+mn-cs"/>
                  <a:sym typeface="Calibri"/>
                </a:defRPr>
              </a:pPr>
              <a:endParaRPr/>
            </a:p>
          </p:txBody>
        </p:sp>
        <p:sp>
          <p:nvSpPr>
            <p:cNvPr id="174" name="Retângulo 19"/>
            <p:cNvSpPr txBox="1"/>
            <p:nvPr/>
          </p:nvSpPr>
          <p:spPr>
            <a:xfrm>
              <a:off x="2362276" y="1245565"/>
              <a:ext cx="4997729" cy="378479"/>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45718" tIns="45718" rIns="45718" bIns="45718" numCol="1" anchor="t">
              <a:spAutoFit/>
            </a:bodyPr>
            <a:lstStyle>
              <a:lvl1pPr marL="185737" indent="-185737">
                <a:buSzPct val="100000"/>
                <a:buFont typeface="Arial"/>
                <a:buChar char="•"/>
                <a:defRPr>
                  <a:latin typeface="+mn-lt"/>
                  <a:ea typeface="+mn-ea"/>
                  <a:cs typeface="+mn-cs"/>
                  <a:sym typeface="Calibri"/>
                </a:defRPr>
              </a:lvl1pPr>
            </a:lstStyle>
            <a:p>
              <a:pPr marL="185420" indent="-185420">
                <a:defRPr>
                  <a:latin typeface="+mn-lt"/>
                  <a:ea typeface="+mn-ea"/>
                  <a:cs typeface="+mn-cs"/>
                  <a:sym typeface="Calibri"/>
                </a:defRPr>
              </a:pPr>
              <a:r>
                <a:rPr lang="en-US" sz="2000" dirty="0">
                  <a:sym typeface="Helvetica"/>
                </a:rPr>
                <a:t>How do survivors reach you?</a:t>
              </a:r>
            </a:p>
          </p:txBody>
        </p:sp>
        <p:sp>
          <p:nvSpPr>
            <p:cNvPr id="175" name="Retângulo 22"/>
            <p:cNvSpPr/>
            <p:nvPr/>
          </p:nvSpPr>
          <p:spPr>
            <a:xfrm>
              <a:off x="-2" y="1984588"/>
              <a:ext cx="2244447" cy="936003"/>
            </a:xfrm>
            <a:prstGeom prst="rect">
              <a:avLst/>
            </a:prstGeom>
            <a:solidFill>
              <a:srgbClr val="00BA6B"/>
            </a:solidFill>
            <a:ln w="12700" cap="flat">
              <a:noFill/>
              <a:miter lim="400000"/>
            </a:ln>
            <a:effectLst/>
          </p:spPr>
          <p:txBody>
            <a:bodyPr wrap="square" lIns="45718" tIns="45718" rIns="45718" bIns="45718" numCol="1" anchor="ctr">
              <a:noAutofit/>
            </a:bodyPr>
            <a:lstStyle/>
            <a:p>
              <a:pPr algn="ctr">
                <a:defRPr>
                  <a:solidFill>
                    <a:srgbClr val="FFFFFF"/>
                  </a:solidFill>
                  <a:latin typeface="+mn-lt"/>
                  <a:ea typeface="+mn-ea"/>
                  <a:cs typeface="+mn-cs"/>
                  <a:sym typeface="Calibri"/>
                </a:defRPr>
              </a:pPr>
              <a:endParaRPr/>
            </a:p>
          </p:txBody>
        </p:sp>
        <p:sp>
          <p:nvSpPr>
            <p:cNvPr id="176" name="Retângulo 23"/>
            <p:cNvSpPr txBox="1"/>
            <p:nvPr/>
          </p:nvSpPr>
          <p:spPr>
            <a:xfrm>
              <a:off x="339602" y="2127491"/>
              <a:ext cx="1565237" cy="663297"/>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8" tIns="45718" rIns="45718" bIns="45718" numCol="1" anchor="t">
              <a:spAutoFit/>
            </a:bodyPr>
            <a:lstStyle/>
            <a:p>
              <a:pPr algn="ctr">
                <a:defRPr sz="2400">
                  <a:solidFill>
                    <a:srgbClr val="FFFFFF"/>
                  </a:solidFill>
                  <a:latin typeface="+mn-lt"/>
                  <a:ea typeface="+mn-ea"/>
                  <a:cs typeface="+mn-cs"/>
                  <a:sym typeface="Calibri"/>
                </a:defRPr>
              </a:pPr>
              <a:r>
                <a:rPr lang="en-US" sz="2300" b="1" dirty="0"/>
                <a:t>3. Survivor-</a:t>
              </a:r>
              <a:r>
                <a:rPr lang="en-US" sz="2300" b="1" dirty="0" err="1"/>
                <a:t>centred</a:t>
              </a:r>
              <a:endParaRPr lang="en-US" sz="2300" b="1" dirty="0"/>
            </a:p>
            <a:p>
              <a:pPr algn="ctr">
                <a:defRPr sz="2400">
                  <a:solidFill>
                    <a:srgbClr val="FFFFFF"/>
                  </a:solidFill>
                  <a:latin typeface="+mn-lt"/>
                  <a:ea typeface="+mn-ea"/>
                  <a:cs typeface="+mn-cs"/>
                  <a:sym typeface="Calibri"/>
                </a:defRPr>
              </a:pPr>
              <a:r>
                <a:rPr lang="en-US" sz="2300" b="1" dirty="0"/>
                <a:t>Intake Process</a:t>
              </a:r>
            </a:p>
          </p:txBody>
        </p:sp>
        <p:sp>
          <p:nvSpPr>
            <p:cNvPr id="177" name="Retângulo 24"/>
            <p:cNvSpPr/>
            <p:nvPr/>
          </p:nvSpPr>
          <p:spPr>
            <a:xfrm>
              <a:off x="2292262" y="1984588"/>
              <a:ext cx="5137759" cy="936003"/>
            </a:xfrm>
            <a:prstGeom prst="rect">
              <a:avLst/>
            </a:prstGeom>
            <a:solidFill>
              <a:srgbClr val="F9DE35"/>
            </a:solidFill>
            <a:ln w="12700" cap="flat">
              <a:noFill/>
              <a:miter lim="400000"/>
            </a:ln>
            <a:effectLst/>
          </p:spPr>
          <p:txBody>
            <a:bodyPr wrap="square" lIns="45718" tIns="45718" rIns="45718" bIns="45718" numCol="1" anchor="ctr">
              <a:noAutofit/>
            </a:bodyPr>
            <a:lstStyle/>
            <a:p>
              <a:pPr algn="ctr">
                <a:defRPr>
                  <a:solidFill>
                    <a:srgbClr val="FFFFFF"/>
                  </a:solidFill>
                  <a:latin typeface="+mn-lt"/>
                  <a:ea typeface="+mn-ea"/>
                  <a:cs typeface="+mn-cs"/>
                  <a:sym typeface="Calibri"/>
                </a:defRPr>
              </a:pPr>
              <a:endParaRPr/>
            </a:p>
          </p:txBody>
        </p:sp>
        <p:sp>
          <p:nvSpPr>
            <p:cNvPr id="178" name="Retângulo 25"/>
            <p:cNvSpPr txBox="1"/>
            <p:nvPr/>
          </p:nvSpPr>
          <p:spPr>
            <a:xfrm>
              <a:off x="2362276" y="2127491"/>
              <a:ext cx="5010539" cy="669621"/>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45718" tIns="45718" rIns="45718" bIns="45718" numCol="1" anchor="t">
              <a:spAutoFit/>
            </a:bodyPr>
            <a:lstStyle/>
            <a:p>
              <a:pPr marL="185737" indent="-185737">
                <a:buSzPct val="100000"/>
                <a:buFont typeface="Arial"/>
                <a:buChar char="•"/>
                <a:defRPr>
                  <a:latin typeface="+mn-lt"/>
                  <a:ea typeface="+mn-ea"/>
                  <a:cs typeface="+mn-cs"/>
                  <a:sym typeface="Calibri"/>
                </a:defRPr>
              </a:pPr>
              <a:r>
                <a:rPr lang="en-GB" sz="2000" dirty="0">
                  <a:latin typeface="+mn-lt"/>
                  <a:ea typeface="+mn-ea"/>
                  <a:cs typeface="+mn-cs"/>
                  <a:sym typeface="Calibri"/>
                </a:rPr>
                <a:t>Taking into account psychosocial needs of the survivor </a:t>
              </a:r>
            </a:p>
            <a:p>
              <a:pPr marL="185737" indent="-185737">
                <a:buSzPct val="100000"/>
                <a:buFont typeface="Arial"/>
                <a:buChar char="•"/>
                <a:defRPr>
                  <a:latin typeface="+mn-lt"/>
                  <a:ea typeface="+mn-ea"/>
                  <a:cs typeface="+mn-cs"/>
                  <a:sym typeface="Calibri"/>
                </a:defRPr>
              </a:pPr>
              <a:r>
                <a:rPr lang="en-GB" sz="2000" dirty="0">
                  <a:latin typeface="+mn-lt"/>
                  <a:ea typeface="+mn-ea"/>
                  <a:cs typeface="+mn-cs"/>
                  <a:sym typeface="Calibri"/>
                </a:rPr>
                <a:t>Obtaining relevant consent </a:t>
              </a:r>
            </a:p>
          </p:txBody>
        </p:sp>
        <p:sp>
          <p:nvSpPr>
            <p:cNvPr id="179" name="Retângulo 27"/>
            <p:cNvSpPr/>
            <p:nvPr/>
          </p:nvSpPr>
          <p:spPr>
            <a:xfrm>
              <a:off x="-2" y="2974145"/>
              <a:ext cx="2244447" cy="936002"/>
            </a:xfrm>
            <a:prstGeom prst="rect">
              <a:avLst/>
            </a:prstGeom>
            <a:solidFill>
              <a:srgbClr val="00BA6B"/>
            </a:solidFill>
            <a:ln w="12700" cap="flat">
              <a:noFill/>
              <a:miter lim="400000"/>
            </a:ln>
            <a:effectLst/>
          </p:spPr>
          <p:txBody>
            <a:bodyPr wrap="square" lIns="45718" tIns="45718" rIns="45718" bIns="45718" numCol="1" anchor="ctr">
              <a:noAutofit/>
            </a:bodyPr>
            <a:lstStyle/>
            <a:p>
              <a:pPr algn="ctr">
                <a:defRPr>
                  <a:solidFill>
                    <a:srgbClr val="FFFFFF"/>
                  </a:solidFill>
                  <a:latin typeface="+mn-lt"/>
                  <a:ea typeface="+mn-ea"/>
                  <a:cs typeface="+mn-cs"/>
                  <a:sym typeface="Calibri"/>
                </a:defRPr>
              </a:pPr>
              <a:endParaRPr/>
            </a:p>
          </p:txBody>
        </p:sp>
        <p:sp>
          <p:nvSpPr>
            <p:cNvPr id="180" name="Retângulo 28"/>
            <p:cNvSpPr txBox="1"/>
            <p:nvPr/>
          </p:nvSpPr>
          <p:spPr>
            <a:xfrm>
              <a:off x="349228" y="3067538"/>
              <a:ext cx="1548648" cy="756963"/>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8" tIns="45718" rIns="45718" bIns="45718" numCol="1" anchor="t">
              <a:spAutoFit/>
            </a:bodyPr>
            <a:lstStyle>
              <a:lvl1pPr algn="ctr">
                <a:defRPr sz="2400">
                  <a:solidFill>
                    <a:srgbClr val="FFFFFF"/>
                  </a:solidFill>
                  <a:latin typeface="+mn-lt"/>
                  <a:ea typeface="+mn-ea"/>
                  <a:cs typeface="+mn-cs"/>
                  <a:sym typeface="Calibri"/>
                </a:defRPr>
              </a:lvl1pPr>
            </a:lstStyle>
            <a:p>
              <a:r>
                <a:rPr lang="en-US" sz="2300" b="1" dirty="0"/>
                <a:t>4. Survivor-</a:t>
              </a:r>
              <a:r>
                <a:rPr lang="en-US" sz="2300" b="1" dirty="0" err="1"/>
                <a:t>centred</a:t>
              </a:r>
              <a:endParaRPr lang="en-US" sz="2300" b="1" dirty="0"/>
            </a:p>
            <a:p>
              <a:r>
                <a:rPr lang="en-US" sz="2300" b="1" dirty="0"/>
                <a:t>Case Building</a:t>
              </a:r>
            </a:p>
          </p:txBody>
        </p:sp>
        <p:sp>
          <p:nvSpPr>
            <p:cNvPr id="181" name="Retângulo 29"/>
            <p:cNvSpPr/>
            <p:nvPr/>
          </p:nvSpPr>
          <p:spPr>
            <a:xfrm>
              <a:off x="2292262" y="2974145"/>
              <a:ext cx="5137759" cy="936002"/>
            </a:xfrm>
            <a:prstGeom prst="rect">
              <a:avLst/>
            </a:prstGeom>
            <a:solidFill>
              <a:srgbClr val="F9DE35"/>
            </a:solidFill>
            <a:ln w="12700" cap="flat">
              <a:noFill/>
              <a:miter lim="400000"/>
            </a:ln>
            <a:effectLst/>
          </p:spPr>
          <p:txBody>
            <a:bodyPr wrap="square" lIns="45718" tIns="45718" rIns="45718" bIns="45718" numCol="1" anchor="ctr">
              <a:noAutofit/>
            </a:bodyPr>
            <a:lstStyle/>
            <a:p>
              <a:pPr algn="ctr">
                <a:defRPr>
                  <a:solidFill>
                    <a:srgbClr val="FFFFFF"/>
                  </a:solidFill>
                  <a:latin typeface="+mn-lt"/>
                  <a:ea typeface="+mn-ea"/>
                  <a:cs typeface="+mn-cs"/>
                  <a:sym typeface="Calibri"/>
                </a:defRPr>
              </a:pPr>
              <a:endParaRPr/>
            </a:p>
          </p:txBody>
        </p:sp>
        <p:sp>
          <p:nvSpPr>
            <p:cNvPr id="182" name="Retângulo 30"/>
            <p:cNvSpPr txBox="1"/>
            <p:nvPr/>
          </p:nvSpPr>
          <p:spPr>
            <a:xfrm>
              <a:off x="2362276" y="3112273"/>
              <a:ext cx="4765530" cy="669621"/>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45718" tIns="45718" rIns="45718" bIns="45718" numCol="1" anchor="t">
              <a:spAutoFit/>
            </a:bodyPr>
            <a:lstStyle/>
            <a:p>
              <a:pPr marL="185737" indent="-185737">
                <a:buSzPct val="100000"/>
                <a:buFont typeface="Arial"/>
                <a:buChar char="•"/>
                <a:defRPr>
                  <a:latin typeface="+mn-lt"/>
                  <a:ea typeface="+mn-ea"/>
                  <a:cs typeface="+mn-cs"/>
                  <a:sym typeface="Calibri"/>
                </a:defRPr>
              </a:pPr>
              <a:r>
                <a:rPr lang="en-GB" sz="2000" dirty="0">
                  <a:latin typeface="+mn-lt"/>
                  <a:ea typeface="+mn-ea"/>
                  <a:cs typeface="+mn-cs"/>
                </a:rPr>
                <a:t>Plan, discuss and agree the strategy of the case together with the survivor and any co-litigant organisations</a:t>
              </a:r>
            </a:p>
          </p:txBody>
        </p:sp>
      </p:grpSp>
      <p:sp>
        <p:nvSpPr>
          <p:cNvPr id="184" name="Retângulo 13"/>
          <p:cNvSpPr/>
          <p:nvPr/>
        </p:nvSpPr>
        <p:spPr>
          <a:xfrm>
            <a:off x="8305799" y="535405"/>
            <a:ext cx="2085961" cy="270001"/>
          </a:xfrm>
          <a:prstGeom prst="rect">
            <a:avLst/>
          </a:prstGeom>
          <a:solidFill>
            <a:srgbClr val="F9DE35"/>
          </a:solidFill>
          <a:ln w="12700">
            <a:miter lim="400000"/>
          </a:ln>
        </p:spPr>
        <p:txBody>
          <a:bodyPr lIns="45718" tIns="45718" rIns="45718" bIns="45718" anchor="ctr"/>
          <a:lstStyle/>
          <a:p>
            <a:pPr algn="ctr">
              <a:defRPr>
                <a:solidFill>
                  <a:srgbClr val="FFFFFF"/>
                </a:solidFill>
                <a:latin typeface="+mn-lt"/>
                <a:ea typeface="+mn-ea"/>
                <a:cs typeface="+mn-cs"/>
                <a:sym typeface="Calibri"/>
              </a:defRPr>
            </a:pPr>
            <a:endParaRPr/>
          </a:p>
        </p:txBody>
      </p:sp>
      <p:pic>
        <p:nvPicPr>
          <p:cNvPr id="185" name="Imagem 18" descr="Imagem 18"/>
          <p:cNvPicPr>
            <a:picLocks noChangeAspect="1"/>
          </p:cNvPicPr>
          <p:nvPr/>
        </p:nvPicPr>
        <p:blipFill>
          <a:blip r:embed="rId3"/>
          <a:stretch>
            <a:fillRect/>
          </a:stretch>
        </p:blipFill>
        <p:spPr>
          <a:xfrm>
            <a:off x="10524034" y="423363"/>
            <a:ext cx="1473201" cy="488056"/>
          </a:xfrm>
          <a:prstGeom prst="rect">
            <a:avLst/>
          </a:prstGeom>
          <a:ln w="12700">
            <a:miter lim="400000"/>
          </a:ln>
        </p:spPr>
      </p:pic>
      <p:sp>
        <p:nvSpPr>
          <p:cNvPr id="3" name="CaixaDeTexto 6">
            <a:extLst>
              <a:ext uri="{FF2B5EF4-FFF2-40B4-BE49-F238E27FC236}">
                <a16:creationId xmlns:a16="http://schemas.microsoft.com/office/drawing/2014/main" id="{D2832055-6692-AA95-111C-A4BBA05F3B01}"/>
              </a:ext>
            </a:extLst>
          </p:cNvPr>
          <p:cNvSpPr txBox="1"/>
          <p:nvPr/>
        </p:nvSpPr>
        <p:spPr>
          <a:xfrm>
            <a:off x="3528674" y="411708"/>
            <a:ext cx="5026372" cy="5232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nchor="t">
            <a:spAutoFit/>
          </a:bodyPr>
          <a:lstStyle>
            <a:lvl1pPr>
              <a:defRPr sz="2800" b="1">
                <a:latin typeface="+mn-lt"/>
                <a:ea typeface="+mn-ea"/>
                <a:cs typeface="+mn-cs"/>
                <a:sym typeface="Calibri"/>
              </a:defRPr>
            </a:lvl1pPr>
          </a:lstStyle>
          <a:p>
            <a:r>
              <a:rPr lang="en-US" dirty="0"/>
              <a:t>EFFECTIVE CASE MANAGEMENT</a:t>
            </a:r>
          </a:p>
        </p:txBody>
      </p:sp>
      <p:sp>
        <p:nvSpPr>
          <p:cNvPr id="7" name="Retângulo 27">
            <a:extLst>
              <a:ext uri="{FF2B5EF4-FFF2-40B4-BE49-F238E27FC236}">
                <a16:creationId xmlns:a16="http://schemas.microsoft.com/office/drawing/2014/main" id="{8740BB52-3B51-B65B-A461-070C25CEE99F}"/>
              </a:ext>
            </a:extLst>
          </p:cNvPr>
          <p:cNvSpPr/>
          <p:nvPr/>
        </p:nvSpPr>
        <p:spPr>
          <a:xfrm>
            <a:off x="191146" y="5703205"/>
            <a:ext cx="3535010" cy="1026615"/>
          </a:xfrm>
          <a:prstGeom prst="rect">
            <a:avLst/>
          </a:prstGeom>
          <a:solidFill>
            <a:srgbClr val="00BA6B"/>
          </a:solidFill>
          <a:ln w="12700" cap="flat">
            <a:noFill/>
            <a:miter lim="400000"/>
          </a:ln>
          <a:effectLst/>
        </p:spPr>
        <p:txBody>
          <a:bodyPr wrap="square" lIns="45718" tIns="45718" rIns="45718" bIns="45718" numCol="1" anchor="ctr">
            <a:noAutofit/>
          </a:bodyPr>
          <a:lstStyle/>
          <a:p>
            <a:pPr algn="ctr">
              <a:defRPr>
                <a:solidFill>
                  <a:srgbClr val="FFFFFF"/>
                </a:solidFill>
                <a:latin typeface="+mn-lt"/>
                <a:ea typeface="+mn-ea"/>
                <a:cs typeface="+mn-cs"/>
                <a:sym typeface="Calibri"/>
              </a:defRPr>
            </a:pPr>
            <a:endParaRPr/>
          </a:p>
        </p:txBody>
      </p:sp>
      <p:sp>
        <p:nvSpPr>
          <p:cNvPr id="8" name="Retângulo 28">
            <a:extLst>
              <a:ext uri="{FF2B5EF4-FFF2-40B4-BE49-F238E27FC236}">
                <a16:creationId xmlns:a16="http://schemas.microsoft.com/office/drawing/2014/main" id="{A4BDD995-28DE-FA83-C87C-A77B16C5BC68}"/>
              </a:ext>
            </a:extLst>
          </p:cNvPr>
          <p:cNvSpPr txBox="1"/>
          <p:nvPr/>
        </p:nvSpPr>
        <p:spPr>
          <a:xfrm>
            <a:off x="143417" y="5846464"/>
            <a:ext cx="3535009" cy="830993"/>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45718" tIns="45718" rIns="45718" bIns="45718" numCol="1" anchor="t">
            <a:spAutoFit/>
          </a:bodyPr>
          <a:lstStyle>
            <a:lvl1pPr algn="ctr">
              <a:defRPr sz="2400">
                <a:solidFill>
                  <a:srgbClr val="FFFFFF"/>
                </a:solidFill>
                <a:latin typeface="+mn-lt"/>
                <a:ea typeface="+mn-ea"/>
                <a:cs typeface="+mn-cs"/>
                <a:sym typeface="Calibri"/>
              </a:defRPr>
            </a:lvl1pPr>
          </a:lstStyle>
          <a:p>
            <a:r>
              <a:rPr lang="en-US" b="1" dirty="0"/>
              <a:t>5. Document Management and Case Logging</a:t>
            </a:r>
          </a:p>
        </p:txBody>
      </p:sp>
      <p:sp>
        <p:nvSpPr>
          <p:cNvPr id="9" name="Retângulo 29">
            <a:extLst>
              <a:ext uri="{FF2B5EF4-FFF2-40B4-BE49-F238E27FC236}">
                <a16:creationId xmlns:a16="http://schemas.microsoft.com/office/drawing/2014/main" id="{BCC6E32D-4C11-521E-BE36-BC7B3349A824}"/>
              </a:ext>
            </a:extLst>
          </p:cNvPr>
          <p:cNvSpPr/>
          <p:nvPr/>
        </p:nvSpPr>
        <p:spPr>
          <a:xfrm>
            <a:off x="3773885" y="5687097"/>
            <a:ext cx="8130248" cy="1026615"/>
          </a:xfrm>
          <a:prstGeom prst="rect">
            <a:avLst/>
          </a:prstGeom>
          <a:solidFill>
            <a:srgbClr val="F9DE35"/>
          </a:solidFill>
          <a:ln w="12700" cap="flat">
            <a:noFill/>
            <a:miter lim="400000"/>
          </a:ln>
          <a:effectLst/>
        </p:spPr>
        <p:txBody>
          <a:bodyPr wrap="square" lIns="45718" tIns="45718" rIns="45718" bIns="45718" numCol="1" anchor="ctr">
            <a:noAutofit/>
          </a:bodyPr>
          <a:lstStyle/>
          <a:p>
            <a:pPr algn="ctr">
              <a:defRPr>
                <a:solidFill>
                  <a:srgbClr val="FFFFFF"/>
                </a:solidFill>
                <a:latin typeface="+mn-lt"/>
                <a:ea typeface="+mn-ea"/>
                <a:cs typeface="+mn-cs"/>
                <a:sym typeface="Calibri"/>
              </a:defRPr>
            </a:pPr>
            <a:endParaRPr/>
          </a:p>
        </p:txBody>
      </p:sp>
      <p:sp>
        <p:nvSpPr>
          <p:cNvPr id="10" name="Retângulo 30">
            <a:extLst>
              <a:ext uri="{FF2B5EF4-FFF2-40B4-BE49-F238E27FC236}">
                <a16:creationId xmlns:a16="http://schemas.microsoft.com/office/drawing/2014/main" id="{76669EA3-AA50-B434-3DF8-EC2708754809}"/>
              </a:ext>
            </a:extLst>
          </p:cNvPr>
          <p:cNvSpPr txBox="1"/>
          <p:nvPr/>
        </p:nvSpPr>
        <p:spPr>
          <a:xfrm>
            <a:off x="3882988" y="5725403"/>
            <a:ext cx="7724812" cy="1015659"/>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45718" tIns="45718" rIns="45718" bIns="45718" numCol="1" anchor="t">
            <a:spAutoFit/>
          </a:bodyPr>
          <a:lstStyle/>
          <a:p>
            <a:pPr marL="185737" indent="-185737">
              <a:buSzPct val="100000"/>
              <a:buFont typeface="Arial"/>
              <a:buChar char="•"/>
              <a:defRPr>
                <a:latin typeface="+mn-lt"/>
                <a:ea typeface="+mn-ea"/>
                <a:cs typeface="+mn-cs"/>
                <a:sym typeface="Calibri"/>
              </a:defRPr>
            </a:pPr>
            <a:r>
              <a:rPr lang="en-GB" sz="2000" dirty="0">
                <a:latin typeface="+mn-lt"/>
                <a:ea typeface="+mn-ea"/>
                <a:cs typeface="+mn-cs"/>
              </a:rPr>
              <a:t>Ensuring all information is kept in a way that multiple staff can easily work on/track a case </a:t>
            </a:r>
          </a:p>
          <a:p>
            <a:pPr marL="185737" indent="-185737">
              <a:buSzPct val="100000"/>
              <a:buFont typeface="Arial"/>
              <a:buChar char="•"/>
              <a:defRPr>
                <a:latin typeface="+mn-lt"/>
                <a:ea typeface="+mn-ea"/>
                <a:cs typeface="+mn-cs"/>
                <a:sym typeface="Calibri"/>
              </a:defRPr>
            </a:pPr>
            <a:r>
              <a:rPr lang="en-GB" sz="2000" dirty="0">
                <a:latin typeface="+mn-lt"/>
                <a:ea typeface="+mn-ea"/>
                <a:cs typeface="+mn-cs"/>
              </a:rPr>
              <a:t>Ensure all deadlines are met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Retângulo 8"/>
          <p:cNvSpPr/>
          <p:nvPr/>
        </p:nvSpPr>
        <p:spPr>
          <a:xfrm>
            <a:off x="0" y="0"/>
            <a:ext cx="12192000" cy="270000"/>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315" name="Retângulo 11"/>
          <p:cNvSpPr/>
          <p:nvPr/>
        </p:nvSpPr>
        <p:spPr>
          <a:xfrm>
            <a:off x="0" y="535405"/>
            <a:ext cx="68132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316" name="Retângulo 12"/>
          <p:cNvSpPr/>
          <p:nvPr/>
        </p:nvSpPr>
        <p:spPr>
          <a:xfrm>
            <a:off x="0" y="1070810"/>
            <a:ext cx="1219200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317" name="CaixaDeTexto 6"/>
          <p:cNvSpPr txBox="1"/>
          <p:nvPr/>
        </p:nvSpPr>
        <p:spPr>
          <a:xfrm>
            <a:off x="800078" y="405780"/>
            <a:ext cx="2766140"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2800" b="1"/>
            </a:lvl1pPr>
          </a:lstStyle>
          <a:p>
            <a:r>
              <a:rPr lang="en-GB">
                <a:latin typeface="Calibri" panose="020F0502020204030204" pitchFamily="34" charset="0"/>
                <a:cs typeface="Calibri" panose="020F0502020204030204" pitchFamily="34" charset="0"/>
              </a:rPr>
              <a:t>CONFIDENTIALITY</a:t>
            </a:r>
            <a:endParaRPr>
              <a:latin typeface="Calibri" panose="020F0502020204030204" pitchFamily="34" charset="0"/>
              <a:cs typeface="Calibri" panose="020F0502020204030204" pitchFamily="34" charset="0"/>
            </a:endParaRPr>
          </a:p>
        </p:txBody>
      </p:sp>
      <p:sp>
        <p:nvSpPr>
          <p:cNvPr id="318" name="Retângulo 13"/>
          <p:cNvSpPr/>
          <p:nvPr/>
        </p:nvSpPr>
        <p:spPr>
          <a:xfrm>
            <a:off x="3684976" y="535406"/>
            <a:ext cx="6603465" cy="267600"/>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pic>
        <p:nvPicPr>
          <p:cNvPr id="319" name="Imagem 18" descr="Imagem 18"/>
          <p:cNvPicPr>
            <a:picLocks noChangeAspect="1"/>
          </p:cNvPicPr>
          <p:nvPr/>
        </p:nvPicPr>
        <p:blipFill>
          <a:blip r:embed="rId3"/>
          <a:stretch>
            <a:fillRect/>
          </a:stretch>
        </p:blipFill>
        <p:spPr>
          <a:xfrm>
            <a:off x="10524034" y="423363"/>
            <a:ext cx="1473200" cy="488055"/>
          </a:xfrm>
          <a:prstGeom prst="rect">
            <a:avLst/>
          </a:prstGeom>
          <a:ln w="12700">
            <a:miter lim="400000"/>
          </a:ln>
        </p:spPr>
      </p:pic>
      <p:grpSp>
        <p:nvGrpSpPr>
          <p:cNvPr id="323" name="Oval 9"/>
          <p:cNvGrpSpPr/>
          <p:nvPr/>
        </p:nvGrpSpPr>
        <p:grpSpPr>
          <a:xfrm>
            <a:off x="4027890" y="1529666"/>
            <a:ext cx="2017488" cy="2017488"/>
            <a:chOff x="0" y="0"/>
            <a:chExt cx="2017486" cy="2017486"/>
          </a:xfrm>
        </p:grpSpPr>
        <p:sp>
          <p:nvSpPr>
            <p:cNvPr id="321" name="Circle"/>
            <p:cNvSpPr/>
            <p:nvPr/>
          </p:nvSpPr>
          <p:spPr>
            <a:xfrm>
              <a:off x="0" y="0"/>
              <a:ext cx="2017486" cy="2017486"/>
            </a:xfrm>
            <a:prstGeom prst="ellipse">
              <a:avLst/>
            </a:prstGeom>
            <a:solidFill>
              <a:srgbClr val="F9DE35"/>
            </a:solidFill>
            <a:ln w="12700" cap="flat">
              <a:noFill/>
              <a:miter lim="400000"/>
            </a:ln>
            <a:effectLst/>
          </p:spPr>
          <p:txBody>
            <a:bodyPr wrap="square" lIns="45719" tIns="45719" rIns="45719" bIns="45719" numCol="1" anchor="ctr">
              <a:noAutofit/>
            </a:bodyPr>
            <a:lstStyle/>
            <a:p>
              <a:pPr algn="ctr">
                <a:spcBef>
                  <a:spcPts val="600"/>
                </a:spcBef>
                <a:defRPr sz="1400"/>
              </a:pPr>
              <a:endParaRPr/>
            </a:p>
          </p:txBody>
        </p:sp>
        <p:sp>
          <p:nvSpPr>
            <p:cNvPr id="322" name="Holistic support…"/>
            <p:cNvSpPr txBox="1"/>
            <p:nvPr/>
          </p:nvSpPr>
          <p:spPr>
            <a:xfrm>
              <a:off x="54174" y="593245"/>
              <a:ext cx="1909138" cy="83099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p>
              <a:pPr algn="ctr">
                <a:spcBef>
                  <a:spcPts val="600"/>
                </a:spcBef>
                <a:defRPr sz="1600" b="1"/>
              </a:pPr>
              <a:r>
                <a:rPr lang="en-GB">
                  <a:latin typeface="Calibri" panose="020F0502020204030204" pitchFamily="34" charset="0"/>
                  <a:cs typeface="Calibri" panose="020F0502020204030204" pitchFamily="34" charset="0"/>
                </a:rPr>
                <a:t>Duty of Confidentiality applies to everyone</a:t>
              </a:r>
              <a:endParaRPr>
                <a:latin typeface="Calibri" panose="020F0502020204030204" pitchFamily="34" charset="0"/>
                <a:cs typeface="Calibri" panose="020F0502020204030204" pitchFamily="34" charset="0"/>
              </a:endParaRPr>
            </a:p>
          </p:txBody>
        </p:sp>
      </p:grpSp>
      <p:grpSp>
        <p:nvGrpSpPr>
          <p:cNvPr id="326" name="Oval 24"/>
          <p:cNvGrpSpPr/>
          <p:nvPr/>
        </p:nvGrpSpPr>
        <p:grpSpPr>
          <a:xfrm>
            <a:off x="6150807" y="1529666"/>
            <a:ext cx="2017488" cy="2017488"/>
            <a:chOff x="0" y="0"/>
            <a:chExt cx="2017486" cy="2017486"/>
          </a:xfrm>
        </p:grpSpPr>
        <p:sp>
          <p:nvSpPr>
            <p:cNvPr id="324" name="Circle"/>
            <p:cNvSpPr/>
            <p:nvPr/>
          </p:nvSpPr>
          <p:spPr>
            <a:xfrm>
              <a:off x="0" y="0"/>
              <a:ext cx="2017486" cy="2017486"/>
            </a:xfrm>
            <a:prstGeom prst="ellipse">
              <a:avLst/>
            </a:prstGeom>
            <a:solidFill>
              <a:srgbClr val="F9DE35"/>
            </a:solidFill>
            <a:ln w="12700" cap="flat">
              <a:noFill/>
              <a:miter lim="400000"/>
            </a:ln>
            <a:effectLst/>
          </p:spPr>
          <p:txBody>
            <a:bodyPr wrap="square" lIns="45719" tIns="45719" rIns="45719" bIns="45719" numCol="1" anchor="ctr">
              <a:noAutofit/>
            </a:bodyPr>
            <a:lstStyle/>
            <a:p>
              <a:pPr algn="ctr">
                <a:spcBef>
                  <a:spcPts val="600"/>
                </a:spcBef>
                <a:defRPr sz="1400"/>
              </a:pPr>
              <a:endParaRPr/>
            </a:p>
          </p:txBody>
        </p:sp>
        <p:sp>
          <p:nvSpPr>
            <p:cNvPr id="325" name="Challenge social barriers &amp; stigma"/>
            <p:cNvSpPr txBox="1"/>
            <p:nvPr/>
          </p:nvSpPr>
          <p:spPr>
            <a:xfrm>
              <a:off x="0" y="716357"/>
              <a:ext cx="2017485" cy="58477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spcBef>
                  <a:spcPts val="600"/>
                </a:spcBef>
                <a:defRPr sz="1600" b="1"/>
              </a:lvl1pPr>
            </a:lstStyle>
            <a:p>
              <a:r>
                <a:rPr lang="en-GB">
                  <a:latin typeface="Calibri" panose="020F0502020204030204" pitchFamily="34" charset="0"/>
                  <a:cs typeface="Calibri" panose="020F0502020204030204" pitchFamily="34" charset="0"/>
                </a:rPr>
                <a:t>Communications are legally privileged</a:t>
              </a:r>
              <a:endParaRPr>
                <a:latin typeface="Calibri" panose="020F0502020204030204" pitchFamily="34" charset="0"/>
                <a:cs typeface="Calibri" panose="020F0502020204030204" pitchFamily="34" charset="0"/>
              </a:endParaRPr>
            </a:p>
          </p:txBody>
        </p:sp>
      </p:grpSp>
      <p:grpSp>
        <p:nvGrpSpPr>
          <p:cNvPr id="329" name="Oval 25"/>
          <p:cNvGrpSpPr/>
          <p:nvPr/>
        </p:nvGrpSpPr>
        <p:grpSpPr>
          <a:xfrm>
            <a:off x="2285626" y="2779030"/>
            <a:ext cx="2017487" cy="2017487"/>
            <a:chOff x="0" y="0"/>
            <a:chExt cx="2017486" cy="2017486"/>
          </a:xfrm>
        </p:grpSpPr>
        <p:sp>
          <p:nvSpPr>
            <p:cNvPr id="327" name="Circle"/>
            <p:cNvSpPr/>
            <p:nvPr/>
          </p:nvSpPr>
          <p:spPr>
            <a:xfrm>
              <a:off x="0" y="0"/>
              <a:ext cx="2017486" cy="2017486"/>
            </a:xfrm>
            <a:prstGeom prst="ellipse">
              <a:avLst/>
            </a:prstGeom>
            <a:solidFill>
              <a:srgbClr val="F9DE35"/>
            </a:solidFill>
            <a:ln w="12700" cap="flat">
              <a:noFill/>
              <a:miter lim="400000"/>
            </a:ln>
            <a:effectLst/>
          </p:spPr>
          <p:txBody>
            <a:bodyPr wrap="square" lIns="45719" tIns="45719" rIns="45719" bIns="45719" numCol="1" anchor="ctr">
              <a:noAutofit/>
            </a:bodyPr>
            <a:lstStyle/>
            <a:p>
              <a:pPr algn="ctr">
                <a:spcBef>
                  <a:spcPts val="300"/>
                </a:spcBef>
                <a:defRPr>
                  <a:solidFill>
                    <a:srgbClr val="FFFFFF"/>
                  </a:solidFill>
                </a:defRPr>
              </a:pPr>
              <a:endParaRPr/>
            </a:p>
          </p:txBody>
        </p:sp>
        <p:sp>
          <p:nvSpPr>
            <p:cNvPr id="328" name="Surmounting barriers…"/>
            <p:cNvSpPr txBox="1"/>
            <p:nvPr/>
          </p:nvSpPr>
          <p:spPr>
            <a:xfrm>
              <a:off x="54173" y="593246"/>
              <a:ext cx="1909139" cy="83099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p>
              <a:pPr algn="ctr">
                <a:spcBef>
                  <a:spcPts val="600"/>
                </a:spcBef>
                <a:defRPr sz="1600" b="1"/>
              </a:pPr>
              <a:r>
                <a:rPr lang="en-GB">
                  <a:latin typeface="Calibri" panose="020F0502020204030204" pitchFamily="34" charset="0"/>
                  <a:cs typeface="Calibri" panose="020F0502020204030204" pitchFamily="34" charset="0"/>
                </a:rPr>
                <a:t>Survivor’s Information must be kept confidential</a:t>
              </a:r>
              <a:endParaRPr>
                <a:latin typeface="Calibri" panose="020F0502020204030204" pitchFamily="34" charset="0"/>
                <a:cs typeface="Calibri" panose="020F0502020204030204" pitchFamily="34" charset="0"/>
              </a:endParaRPr>
            </a:p>
          </p:txBody>
        </p:sp>
      </p:grpSp>
      <p:grpSp>
        <p:nvGrpSpPr>
          <p:cNvPr id="335" name="Oval 28"/>
          <p:cNvGrpSpPr/>
          <p:nvPr/>
        </p:nvGrpSpPr>
        <p:grpSpPr>
          <a:xfrm>
            <a:off x="7880897" y="2779030"/>
            <a:ext cx="2017488" cy="2017487"/>
            <a:chOff x="0" y="0"/>
            <a:chExt cx="2017486" cy="2017486"/>
          </a:xfrm>
        </p:grpSpPr>
        <p:sp>
          <p:nvSpPr>
            <p:cNvPr id="333" name="Circle"/>
            <p:cNvSpPr/>
            <p:nvPr/>
          </p:nvSpPr>
          <p:spPr>
            <a:xfrm>
              <a:off x="0" y="0"/>
              <a:ext cx="2017486" cy="2017486"/>
            </a:xfrm>
            <a:prstGeom prst="ellipse">
              <a:avLst/>
            </a:prstGeom>
            <a:solidFill>
              <a:srgbClr val="F9DE35"/>
            </a:solidFill>
            <a:ln w="12700" cap="flat">
              <a:noFill/>
              <a:miter lim="400000"/>
            </a:ln>
            <a:effectLst/>
          </p:spPr>
          <p:txBody>
            <a:bodyPr wrap="square" lIns="45719" tIns="45719" rIns="45719" bIns="45719" numCol="1" anchor="ctr">
              <a:noAutofit/>
            </a:bodyPr>
            <a:lstStyle/>
            <a:p>
              <a:pPr algn="ctr">
                <a:spcBef>
                  <a:spcPts val="600"/>
                </a:spcBef>
                <a:defRPr sz="1400"/>
              </a:pPr>
              <a:endParaRPr/>
            </a:p>
          </p:txBody>
        </p:sp>
        <p:sp>
          <p:nvSpPr>
            <p:cNvPr id="334" name="Capacity-building"/>
            <p:cNvSpPr txBox="1"/>
            <p:nvPr/>
          </p:nvSpPr>
          <p:spPr>
            <a:xfrm>
              <a:off x="127350" y="561810"/>
              <a:ext cx="1762786" cy="83099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spcBef>
                  <a:spcPts val="600"/>
                </a:spcBef>
                <a:defRPr sz="1600" b="1"/>
              </a:lvl1pPr>
            </a:lstStyle>
            <a:p>
              <a:r>
                <a:rPr lang="en-GB">
                  <a:latin typeface="Calibri" panose="020F0502020204030204" pitchFamily="34" charset="0"/>
                  <a:cs typeface="Calibri" panose="020F0502020204030204" pitchFamily="34" charset="0"/>
                </a:rPr>
                <a:t>Procedures for breaches of confidentiality</a:t>
              </a:r>
              <a:endParaRPr>
                <a:latin typeface="Calibri" panose="020F0502020204030204" pitchFamily="34" charset="0"/>
                <a:cs typeface="Calibri" panose="020F0502020204030204" pitchFamily="34" charset="0"/>
              </a:endParaRPr>
            </a:p>
          </p:txBody>
        </p:sp>
      </p:grpSp>
      <p:pic>
        <p:nvPicPr>
          <p:cNvPr id="4" name="Graphic 3" descr="Female Profile with solid fill">
            <a:extLst>
              <a:ext uri="{FF2B5EF4-FFF2-40B4-BE49-F238E27FC236}">
                <a16:creationId xmlns:a16="http://schemas.microsoft.com/office/drawing/2014/main" id="{9DBD1A83-A4FC-BAB5-DEC7-7BB6D059F18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16608" y="3429000"/>
            <a:ext cx="3350794" cy="3350794"/>
          </a:xfrm>
          <a:prstGeom prst="rect">
            <a:avLst/>
          </a:prstGeom>
        </p:spPr>
      </p:pic>
      <p:sp>
        <p:nvSpPr>
          <p:cNvPr id="7" name="Google Shape;186;p4">
            <a:extLst>
              <a:ext uri="{FF2B5EF4-FFF2-40B4-BE49-F238E27FC236}">
                <a16:creationId xmlns:a16="http://schemas.microsoft.com/office/drawing/2014/main" id="{97327ABA-2553-4115-B7DF-7197A2822634}"/>
              </a:ext>
            </a:extLst>
          </p:cNvPr>
          <p:cNvSpPr/>
          <p:nvPr/>
        </p:nvSpPr>
        <p:spPr>
          <a:xfrm>
            <a:off x="8613044" y="5519029"/>
            <a:ext cx="3350794" cy="803565"/>
          </a:xfrm>
          <a:prstGeom prst="rect">
            <a:avLst/>
          </a:prstGeom>
          <a:solidFill>
            <a:srgbClr val="F9DE35"/>
          </a:soli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lang="en-GB" b="1" dirty="0">
              <a:solidFill>
                <a:schemeClr val="tx1"/>
              </a:solidFill>
              <a:latin typeface="Calibri" panose="020F0502020204030204" pitchFamily="34" charset="0"/>
              <a:cs typeface="Calibri" panose="020F0502020204030204" pitchFamily="34" charset="0"/>
            </a:endParaRPr>
          </a:p>
          <a:p>
            <a:pPr algn="ctr">
              <a:defRPr sz="1800">
                <a:solidFill>
                  <a:srgbClr val="FFFFFF"/>
                </a:solidFill>
                <a:latin typeface="Calibri"/>
                <a:ea typeface="Calibri"/>
                <a:cs typeface="Calibri"/>
                <a:sym typeface="Calibri"/>
              </a:defRPr>
            </a:pPr>
            <a:r>
              <a:rPr lang="en-GB" b="1" dirty="0">
                <a:solidFill>
                  <a:schemeClr val="tx1"/>
                </a:solidFill>
                <a:latin typeface="Calibri" panose="020F0502020204030204" pitchFamily="34" charset="0"/>
                <a:cs typeface="Calibri" panose="020F0502020204030204" pitchFamily="34" charset="0"/>
              </a:rPr>
              <a:t>But what if non-lawyers are representing survivors?</a:t>
            </a:r>
          </a:p>
          <a:p>
            <a:pPr algn="ctr">
              <a:defRPr sz="1800">
                <a:solidFill>
                  <a:srgbClr val="FFFFFF"/>
                </a:solidFill>
                <a:latin typeface="Calibri"/>
                <a:ea typeface="Calibri"/>
                <a:cs typeface="Calibri"/>
                <a:sym typeface="Calibri"/>
              </a:defRPr>
            </a:pPr>
            <a:endParaRPr dirty="0"/>
          </a:p>
        </p:txBody>
      </p:sp>
    </p:spTree>
    <p:extLst>
      <p:ext uri="{BB962C8B-B14F-4D97-AF65-F5344CB8AC3E}">
        <p14:creationId xmlns:p14="http://schemas.microsoft.com/office/powerpoint/2010/main" val="84667547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tângulo 8"/>
          <p:cNvSpPr/>
          <p:nvPr/>
        </p:nvSpPr>
        <p:spPr>
          <a:xfrm>
            <a:off x="0" y="0"/>
            <a:ext cx="12192000" cy="270000"/>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59" name="Retângulo 11"/>
          <p:cNvSpPr/>
          <p:nvPr/>
        </p:nvSpPr>
        <p:spPr>
          <a:xfrm>
            <a:off x="0" y="535405"/>
            <a:ext cx="68132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60" name="Retângulo 12"/>
          <p:cNvSpPr/>
          <p:nvPr/>
        </p:nvSpPr>
        <p:spPr>
          <a:xfrm>
            <a:off x="0" y="1070810"/>
            <a:ext cx="1219200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61" name="CaixaDeTexto 6"/>
          <p:cNvSpPr txBox="1"/>
          <p:nvPr/>
        </p:nvSpPr>
        <p:spPr>
          <a:xfrm>
            <a:off x="800078" y="405780"/>
            <a:ext cx="1603963" cy="52322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9" rIns="45719">
            <a:spAutoFit/>
          </a:bodyPr>
          <a:lstStyle>
            <a:lvl1pPr>
              <a:defRPr sz="2800" b="1"/>
            </a:lvl1pPr>
          </a:lstStyle>
          <a:p>
            <a:r>
              <a:rPr lang="en-GB" dirty="0">
                <a:latin typeface="Calibri" panose="020F0502020204030204" pitchFamily="34" charset="0"/>
                <a:cs typeface="Calibri" panose="020F0502020204030204" pitchFamily="34" charset="0"/>
              </a:rPr>
              <a:t>CONSENT </a:t>
            </a:r>
            <a:endParaRPr dirty="0">
              <a:latin typeface="Calibri" panose="020F0502020204030204" pitchFamily="34" charset="0"/>
              <a:cs typeface="Calibri" panose="020F0502020204030204" pitchFamily="34" charset="0"/>
            </a:endParaRPr>
          </a:p>
        </p:txBody>
      </p:sp>
      <p:sp>
        <p:nvSpPr>
          <p:cNvPr id="162" name="Retângulo 13"/>
          <p:cNvSpPr/>
          <p:nvPr/>
        </p:nvSpPr>
        <p:spPr>
          <a:xfrm>
            <a:off x="2404041" y="510260"/>
            <a:ext cx="7903669" cy="270000"/>
          </a:xfrm>
          <a:prstGeom prst="rect">
            <a:avLst/>
          </a:prstGeom>
          <a:solidFill>
            <a:srgbClr val="F9DE35"/>
          </a:solidFill>
          <a:ln w="12700">
            <a:miter lim="400000"/>
          </a:ln>
        </p:spPr>
        <p:txBody>
          <a:bodyPr lIns="45719" rIns="45719" anchor="ctr"/>
          <a:lstStyle/>
          <a:p>
            <a:pPr algn="ctr">
              <a:defRPr>
                <a:solidFill>
                  <a:srgbClr val="FFFFFF"/>
                </a:solidFill>
              </a:defRPr>
            </a:pPr>
            <a:endParaRPr dirty="0"/>
          </a:p>
        </p:txBody>
      </p:sp>
      <p:pic>
        <p:nvPicPr>
          <p:cNvPr id="163" name="Imagem 18" descr="Imagem 18"/>
          <p:cNvPicPr>
            <a:picLocks noChangeAspect="1"/>
          </p:cNvPicPr>
          <p:nvPr/>
        </p:nvPicPr>
        <p:blipFill>
          <a:blip r:embed="rId3"/>
          <a:stretch>
            <a:fillRect/>
          </a:stretch>
        </p:blipFill>
        <p:spPr>
          <a:xfrm>
            <a:off x="10524034" y="423363"/>
            <a:ext cx="1473200" cy="488055"/>
          </a:xfrm>
          <a:prstGeom prst="rect">
            <a:avLst/>
          </a:prstGeom>
          <a:ln w="12700">
            <a:miter lim="400000"/>
          </a:ln>
        </p:spPr>
      </p:pic>
      <p:sp>
        <p:nvSpPr>
          <p:cNvPr id="3" name="TextBox 2">
            <a:extLst>
              <a:ext uri="{FF2B5EF4-FFF2-40B4-BE49-F238E27FC236}">
                <a16:creationId xmlns:a16="http://schemas.microsoft.com/office/drawing/2014/main" id="{656A3CA7-F8FD-B37F-328E-7DC2F7F1841E}"/>
              </a:ext>
            </a:extLst>
          </p:cNvPr>
          <p:cNvSpPr txBox="1"/>
          <p:nvPr/>
        </p:nvSpPr>
        <p:spPr>
          <a:xfrm>
            <a:off x="340660" y="1712228"/>
            <a:ext cx="11295842" cy="50629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42900" lvl="0" indent="-342900">
              <a:spcAft>
                <a:spcPts val="600"/>
              </a:spcAft>
              <a:buFont typeface="Symbol" panose="05050102010706020507" pitchFamily="18" charset="2"/>
              <a:buChar char=""/>
              <a:tabLst>
                <a:tab pos="342900" algn="l"/>
                <a:tab pos="457200" algn="l"/>
              </a:tabLst>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consent of the survivor must be obtained not only in relation to the legal representation but also in relation media or advocacy campaigns. </a:t>
            </a:r>
          </a:p>
          <a:p>
            <a:pPr marL="342900" lvl="0" indent="-342900">
              <a:spcAft>
                <a:spcPts val="600"/>
              </a:spcAft>
              <a:buFont typeface="Symbol" panose="05050102010706020507" pitchFamily="18" charset="2"/>
              <a:buChar char=""/>
              <a:tabLst>
                <a:tab pos="342900" algn="l"/>
                <a:tab pos="457200" algn="l"/>
              </a:tabLst>
            </a:pP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600"/>
              </a:spcAft>
              <a:buFont typeface="Symbol" panose="05050102010706020507" pitchFamily="18" charset="2"/>
              <a:buChar char=""/>
              <a:tabLst>
                <a:tab pos="342900" algn="l"/>
                <a:tab pos="457200" algn="l"/>
              </a:tabLst>
            </a:pPr>
            <a:r>
              <a:rPr lang="en-US" sz="2400" dirty="0">
                <a:effectLst/>
                <a:latin typeface="Calibri" panose="020F0502020204030204" pitchFamily="34" charset="0"/>
                <a:ea typeface="Times New Roman" panose="02020603050405020304" pitchFamily="18" charset="0"/>
                <a:cs typeface="Calibri" panose="020F0502020204030204" pitchFamily="34" charset="0"/>
              </a:rPr>
              <a:t>The consent of the survivor must be obtained in relation to all activities associated with strategic litigation. For example, a survivor should consent to their identity being made public, to information about their case being shared with the media for advocacy purposes, and to information being disclosed to funders. </a:t>
            </a:r>
          </a:p>
          <a:p>
            <a:pPr lvl="0">
              <a:spcAft>
                <a:spcPts val="600"/>
              </a:spcAft>
              <a:tabLst>
                <a:tab pos="342900" algn="l"/>
                <a:tab pos="457200" algn="l"/>
              </a:tabLst>
            </a:pP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spcAft>
                <a:spcPts val="600"/>
              </a:spcAft>
              <a:buFont typeface="Symbol" panose="05050102010706020507" pitchFamily="18" charset="2"/>
              <a:buChar char=""/>
              <a:tabLst>
                <a:tab pos="342900" algn="l"/>
                <a:tab pos="457200" algn="l"/>
              </a:tabLst>
            </a:pPr>
            <a:r>
              <a:rPr lang="en-US" sz="2400" dirty="0">
                <a:latin typeface="Calibri" panose="020F0502020204030204" pitchFamily="34" charset="0"/>
                <a:ea typeface="Times New Roman" panose="02020603050405020304" pitchFamily="18" charset="0"/>
                <a:cs typeface="Calibri" panose="020F0502020204030204" pitchFamily="34" charset="0"/>
              </a:rPr>
              <a:t>Consent can be obtained using consent forms.</a:t>
            </a:r>
          </a:p>
          <a:p>
            <a:pPr marL="342900" lvl="0" indent="-342900">
              <a:spcAft>
                <a:spcPts val="600"/>
              </a:spcAft>
              <a:buFont typeface="Symbol" panose="05050102010706020507" pitchFamily="18" charset="2"/>
              <a:buChar char=""/>
              <a:tabLst>
                <a:tab pos="342900" algn="l"/>
                <a:tab pos="457200" algn="l"/>
              </a:tabLst>
            </a:pP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spcAft>
                <a:spcPts val="600"/>
              </a:spcAft>
              <a:buFont typeface="Symbol" panose="05050102010706020507" pitchFamily="18" charset="2"/>
              <a:buChar char=""/>
              <a:tabLst>
                <a:tab pos="342900" algn="l"/>
                <a:tab pos="457200" algn="l"/>
              </a:tabLst>
            </a:pPr>
            <a:r>
              <a:rPr lang="en-US" sz="2400" b="1" dirty="0">
                <a:latin typeface="Calibri" panose="020F0502020204030204" pitchFamily="34" charset="0"/>
                <a:ea typeface="Times New Roman" panose="02020603050405020304" pitchFamily="18" charset="0"/>
                <a:cs typeface="Calibri" panose="020F0502020204030204" pitchFamily="34" charset="0"/>
              </a:rPr>
              <a:t>Challenge: maintaining consent over a long period of time.</a:t>
            </a:r>
            <a:endParaRPr lang="en-US" sz="2400" b="1" dirty="0">
              <a:effectLst/>
              <a:latin typeface="Calibri" panose="020F0502020204030204" pitchFamily="34" charset="0"/>
              <a:ea typeface="Times New Roman" panose="02020603050405020304" pitchFamily="18" charset="0"/>
              <a:cs typeface="Calibri" panose="020F0502020204030204" pitchFamily="34" charset="0"/>
            </a:endParaRPr>
          </a:p>
          <a:p>
            <a:pPr marR="0" algn="l" defTabSz="914400" rtl="0" fontAlgn="auto" latinLnBrk="0" hangingPunct="0">
              <a:lnSpc>
                <a:spcPct val="100000"/>
              </a:lnSpc>
              <a:spcBef>
                <a:spcPts val="0"/>
              </a:spcBef>
              <a:spcAft>
                <a:spcPts val="0"/>
              </a:spcAft>
              <a:buClrTx/>
              <a:buSzTx/>
              <a:tabLst/>
            </a:pP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030631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tângulo 8"/>
          <p:cNvSpPr/>
          <p:nvPr/>
        </p:nvSpPr>
        <p:spPr>
          <a:xfrm>
            <a:off x="0" y="0"/>
            <a:ext cx="12192000" cy="270000"/>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59" name="Retângulo 11"/>
          <p:cNvSpPr/>
          <p:nvPr/>
        </p:nvSpPr>
        <p:spPr>
          <a:xfrm>
            <a:off x="0" y="535405"/>
            <a:ext cx="68132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60" name="Retângulo 12"/>
          <p:cNvSpPr/>
          <p:nvPr/>
        </p:nvSpPr>
        <p:spPr>
          <a:xfrm>
            <a:off x="0" y="1070810"/>
            <a:ext cx="1219200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61" name="CaixaDeTexto 6"/>
          <p:cNvSpPr txBox="1"/>
          <p:nvPr/>
        </p:nvSpPr>
        <p:spPr>
          <a:xfrm>
            <a:off x="800078" y="405780"/>
            <a:ext cx="2972928" cy="52322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9" rIns="45719">
            <a:spAutoFit/>
          </a:bodyPr>
          <a:lstStyle>
            <a:lvl1pPr>
              <a:defRPr sz="2800" b="1"/>
            </a:lvl1pPr>
          </a:lstStyle>
          <a:p>
            <a:r>
              <a:rPr lang="en-GB" dirty="0">
                <a:latin typeface="Calibri" panose="020F0502020204030204" pitchFamily="34" charset="0"/>
                <a:cs typeface="Calibri" panose="020F0502020204030204" pitchFamily="34" charset="0"/>
              </a:rPr>
              <a:t>ENQUIRY PROCESS </a:t>
            </a:r>
            <a:endParaRPr dirty="0">
              <a:latin typeface="Calibri" panose="020F0502020204030204" pitchFamily="34" charset="0"/>
              <a:cs typeface="Calibri" panose="020F0502020204030204" pitchFamily="34" charset="0"/>
            </a:endParaRPr>
          </a:p>
        </p:txBody>
      </p:sp>
      <p:sp>
        <p:nvSpPr>
          <p:cNvPr id="162" name="Retângulo 13"/>
          <p:cNvSpPr/>
          <p:nvPr/>
        </p:nvSpPr>
        <p:spPr>
          <a:xfrm>
            <a:off x="3699934" y="510260"/>
            <a:ext cx="6607776" cy="295146"/>
          </a:xfrm>
          <a:prstGeom prst="rect">
            <a:avLst/>
          </a:prstGeom>
          <a:solidFill>
            <a:srgbClr val="F9DE35"/>
          </a:solidFill>
          <a:ln w="12700">
            <a:miter lim="400000"/>
          </a:ln>
        </p:spPr>
        <p:txBody>
          <a:bodyPr lIns="45719" rIns="45719" anchor="ctr"/>
          <a:lstStyle/>
          <a:p>
            <a:pPr algn="ctr">
              <a:defRPr>
                <a:solidFill>
                  <a:srgbClr val="FFFFFF"/>
                </a:solidFill>
              </a:defRPr>
            </a:pPr>
            <a:endParaRPr dirty="0"/>
          </a:p>
        </p:txBody>
      </p:sp>
      <p:pic>
        <p:nvPicPr>
          <p:cNvPr id="163" name="Imagem 18" descr="Imagem 18"/>
          <p:cNvPicPr>
            <a:picLocks noChangeAspect="1"/>
          </p:cNvPicPr>
          <p:nvPr/>
        </p:nvPicPr>
        <p:blipFill>
          <a:blip r:embed="rId3"/>
          <a:stretch>
            <a:fillRect/>
          </a:stretch>
        </p:blipFill>
        <p:spPr>
          <a:xfrm>
            <a:off x="10524034" y="423363"/>
            <a:ext cx="1473200" cy="488055"/>
          </a:xfrm>
          <a:prstGeom prst="rect">
            <a:avLst/>
          </a:prstGeom>
          <a:ln w="12700">
            <a:miter lim="400000"/>
          </a:ln>
        </p:spPr>
      </p:pic>
      <p:sp>
        <p:nvSpPr>
          <p:cNvPr id="3" name="TextBox 2">
            <a:extLst>
              <a:ext uri="{FF2B5EF4-FFF2-40B4-BE49-F238E27FC236}">
                <a16:creationId xmlns:a16="http://schemas.microsoft.com/office/drawing/2014/main" id="{656A3CA7-F8FD-B37F-328E-7DC2F7F1841E}"/>
              </a:ext>
            </a:extLst>
          </p:cNvPr>
          <p:cNvSpPr txBox="1"/>
          <p:nvPr/>
        </p:nvSpPr>
        <p:spPr>
          <a:xfrm>
            <a:off x="448079" y="1743243"/>
            <a:ext cx="11295842" cy="47089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42900" lvl="0" indent="-342900">
              <a:spcAft>
                <a:spcPts val="600"/>
              </a:spcAft>
              <a:buFont typeface="Symbol" panose="05050102010706020507" pitchFamily="18" charset="2"/>
              <a:buChar char=""/>
              <a:tabLst>
                <a:tab pos="342900" algn="l"/>
                <a:tab pos="457200" algn="l"/>
              </a:tabLst>
            </a:pPr>
            <a: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central register/log/tracker where details of enquiries can be logged and tracked is a useful tool to enable an organisation to stay organised, </a:t>
            </a:r>
            <a:r>
              <a:rPr lang="en-GB" sz="2800" dirty="0">
                <a:latin typeface="Calibri" panose="020F0502020204030204" pitchFamily="34" charset="0"/>
                <a:ea typeface="Times New Roman" panose="02020603050405020304" pitchFamily="18" charset="0"/>
                <a:cs typeface="Calibri" panose="020F0502020204030204" pitchFamily="34" charset="0"/>
              </a:rPr>
              <a:t>p</a:t>
            </a:r>
            <a: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articularly where cases come to the organisation through different means.</a:t>
            </a:r>
          </a:p>
          <a:p>
            <a:pPr marL="342900" lvl="0" indent="-342900">
              <a:spcAft>
                <a:spcPts val="600"/>
              </a:spcAft>
              <a:buFont typeface="Symbol" panose="05050102010706020507" pitchFamily="18" charset="2"/>
              <a:buChar char=""/>
              <a:tabLst>
                <a:tab pos="342900" algn="l"/>
                <a:tab pos="457200" algn="l"/>
              </a:tabLs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600"/>
              </a:spcAft>
              <a:buFont typeface="Symbol" panose="05050102010706020507" pitchFamily="18" charset="2"/>
              <a:buChar char=""/>
              <a:tabLst>
                <a:tab pos="342900" algn="l"/>
                <a:tab pos="457200" algn="l"/>
              </a:tabLst>
            </a:pPr>
            <a: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Developing a process through which potential new cases can be reviewed and assessed can help organisations determine whether the case fits within their mandate and expertise, resource capabilities and, most importantly, with the objectives of the survivor.</a:t>
            </a:r>
          </a:p>
          <a:p>
            <a:pPr marL="342900" lvl="0" indent="-342900">
              <a:spcAft>
                <a:spcPts val="600"/>
              </a:spcAft>
              <a:buFont typeface="Symbol" panose="05050102010706020507" pitchFamily="18" charset="2"/>
              <a:buChar char=""/>
              <a:tabLst>
                <a:tab pos="342900" algn="l"/>
                <a:tab pos="457200" algn="l"/>
              </a:tabLs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84486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tângulo 8"/>
          <p:cNvSpPr/>
          <p:nvPr/>
        </p:nvSpPr>
        <p:spPr>
          <a:xfrm>
            <a:off x="0" y="0"/>
            <a:ext cx="12192000" cy="270000"/>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59" name="Retângulo 11"/>
          <p:cNvSpPr/>
          <p:nvPr/>
        </p:nvSpPr>
        <p:spPr>
          <a:xfrm>
            <a:off x="0" y="535405"/>
            <a:ext cx="68132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60" name="Retângulo 12"/>
          <p:cNvSpPr/>
          <p:nvPr/>
        </p:nvSpPr>
        <p:spPr>
          <a:xfrm>
            <a:off x="0" y="1070810"/>
            <a:ext cx="1219200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61" name="CaixaDeTexto 6"/>
          <p:cNvSpPr txBox="1"/>
          <p:nvPr/>
        </p:nvSpPr>
        <p:spPr>
          <a:xfrm>
            <a:off x="800078" y="405780"/>
            <a:ext cx="7246534" cy="52322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9" rIns="45719">
            <a:spAutoFit/>
          </a:bodyPr>
          <a:lstStyle>
            <a:lvl1pPr>
              <a:defRPr sz="2800" b="1"/>
            </a:lvl1pPr>
          </a:lstStyle>
          <a:p>
            <a:r>
              <a:rPr lang="en-GB" dirty="0">
                <a:latin typeface="Calibri" panose="020F0502020204030204" pitchFamily="34" charset="0"/>
                <a:cs typeface="Calibri" panose="020F0502020204030204" pitchFamily="34" charset="0"/>
              </a:rPr>
              <a:t>HOLISTIC SURVIVOR CENTRED INTAKE PROCESS </a:t>
            </a:r>
            <a:endParaRPr dirty="0">
              <a:latin typeface="Calibri" panose="020F0502020204030204" pitchFamily="34" charset="0"/>
              <a:cs typeface="Calibri" panose="020F0502020204030204" pitchFamily="34" charset="0"/>
            </a:endParaRPr>
          </a:p>
        </p:txBody>
      </p:sp>
      <p:sp>
        <p:nvSpPr>
          <p:cNvPr id="162" name="Retângulo 13"/>
          <p:cNvSpPr/>
          <p:nvPr/>
        </p:nvSpPr>
        <p:spPr>
          <a:xfrm>
            <a:off x="8046612" y="510260"/>
            <a:ext cx="2261098" cy="270000"/>
          </a:xfrm>
          <a:prstGeom prst="rect">
            <a:avLst/>
          </a:prstGeom>
          <a:solidFill>
            <a:srgbClr val="F9DE35"/>
          </a:solidFill>
          <a:ln w="12700">
            <a:miter lim="400000"/>
          </a:ln>
        </p:spPr>
        <p:txBody>
          <a:bodyPr lIns="45719" rIns="45719" anchor="ctr"/>
          <a:lstStyle/>
          <a:p>
            <a:pPr algn="ctr">
              <a:defRPr>
                <a:solidFill>
                  <a:srgbClr val="FFFFFF"/>
                </a:solidFill>
              </a:defRPr>
            </a:pPr>
            <a:endParaRPr dirty="0"/>
          </a:p>
        </p:txBody>
      </p:sp>
      <p:pic>
        <p:nvPicPr>
          <p:cNvPr id="163" name="Imagem 18" descr="Imagem 18"/>
          <p:cNvPicPr>
            <a:picLocks noChangeAspect="1"/>
          </p:cNvPicPr>
          <p:nvPr/>
        </p:nvPicPr>
        <p:blipFill>
          <a:blip r:embed="rId3"/>
          <a:stretch>
            <a:fillRect/>
          </a:stretch>
        </p:blipFill>
        <p:spPr>
          <a:xfrm>
            <a:off x="10524034" y="423363"/>
            <a:ext cx="1473200" cy="488055"/>
          </a:xfrm>
          <a:prstGeom prst="rect">
            <a:avLst/>
          </a:prstGeom>
          <a:ln w="12700">
            <a:miter lim="400000"/>
          </a:ln>
        </p:spPr>
      </p:pic>
      <p:sp>
        <p:nvSpPr>
          <p:cNvPr id="3" name="TextBox 2">
            <a:extLst>
              <a:ext uri="{FF2B5EF4-FFF2-40B4-BE49-F238E27FC236}">
                <a16:creationId xmlns:a16="http://schemas.microsoft.com/office/drawing/2014/main" id="{656A3CA7-F8FD-B37F-328E-7DC2F7F1841E}"/>
              </a:ext>
            </a:extLst>
          </p:cNvPr>
          <p:cNvSpPr txBox="1"/>
          <p:nvPr/>
        </p:nvSpPr>
        <p:spPr>
          <a:xfrm>
            <a:off x="448079" y="1729810"/>
            <a:ext cx="11295842" cy="47243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42900" lvl="0" indent="-342900">
              <a:spcAft>
                <a:spcPts val="600"/>
              </a:spcAft>
              <a:buFont typeface="Symbol" panose="05050102010706020507" pitchFamily="18" charset="2"/>
              <a:buChar char=""/>
              <a:tabLst>
                <a:tab pos="342900" algn="l"/>
                <a:tab pos="457200" algn="l"/>
              </a:tabLst>
            </a:pPr>
            <a:r>
              <a:rPr lang="en-GB" sz="2800" dirty="0">
                <a:latin typeface="+mn-lt"/>
                <a:ea typeface="+mn-ea"/>
                <a:cs typeface="+mn-cs"/>
              </a:rPr>
              <a:t>A holistic assessment of the survivor’s needs should be conducted as soon as you come into contact with the survivor, and during the process of deciding whether or not to take the case.</a:t>
            </a:r>
          </a:p>
          <a:p>
            <a:pPr lvl="0">
              <a:spcAft>
                <a:spcPts val="600"/>
              </a:spcAft>
              <a:tabLst>
                <a:tab pos="342900" algn="l"/>
                <a:tab pos="457200" algn="l"/>
              </a:tabLst>
            </a:pPr>
            <a:endParaRPr lang="en-GB" sz="2800" dirty="0">
              <a:latin typeface="+mn-lt"/>
              <a:ea typeface="+mn-ea"/>
              <a:cs typeface="+mn-cs"/>
            </a:endParaRPr>
          </a:p>
          <a:p>
            <a:pPr marL="342900" lvl="0" indent="-342900">
              <a:spcAft>
                <a:spcPts val="600"/>
              </a:spcAft>
              <a:buFont typeface="Symbol" panose="05050102010706020507" pitchFamily="18" charset="2"/>
              <a:buChar char=""/>
              <a:tabLst>
                <a:tab pos="342900" algn="l"/>
                <a:tab pos="457200" algn="l"/>
              </a:tabLst>
            </a:pPr>
            <a:r>
              <a:rPr lang="en-GB" sz="2800" dirty="0">
                <a:latin typeface="+mn-lt"/>
                <a:ea typeface="+mn-ea"/>
                <a:cs typeface="+mn-cs"/>
              </a:rPr>
              <a:t>An organisation’s legal procedures and obligations, as well as what is expected of the survivor, should be clearly understood. Doing this early on can avoid future misunderstandings or conflicts. </a:t>
            </a:r>
          </a:p>
          <a:p>
            <a:pPr lvl="0">
              <a:spcAft>
                <a:spcPts val="600"/>
              </a:spcAft>
              <a:tabLst>
                <a:tab pos="342900" algn="l"/>
                <a:tab pos="457200" algn="l"/>
              </a:tabLst>
            </a:pPr>
            <a:endParaRPr lang="en-GB" sz="2800" dirty="0">
              <a:latin typeface="+mn-lt"/>
              <a:ea typeface="+mn-ea"/>
              <a:cs typeface="+mn-cs"/>
            </a:endParaRPr>
          </a:p>
          <a:p>
            <a:pPr marL="342900" lvl="0" indent="-342900">
              <a:spcAft>
                <a:spcPts val="600"/>
              </a:spcAft>
              <a:buFont typeface="Symbol" panose="05050102010706020507" pitchFamily="18" charset="2"/>
              <a:buChar char=""/>
              <a:tabLst>
                <a:tab pos="342900" algn="l"/>
                <a:tab pos="457200" algn="l"/>
              </a:tabLst>
            </a:pPr>
            <a:r>
              <a:rPr lang="en-GB" sz="2800" dirty="0">
                <a:latin typeface="+mn-lt"/>
                <a:ea typeface="+mn-ea"/>
                <a:cs typeface="+mn-cs"/>
              </a:rPr>
              <a:t>How is this achieved?</a:t>
            </a:r>
          </a:p>
          <a:p>
            <a:pPr marL="342900" marR="0" indent="-342900" algn="l" defTabSz="914400" rtl="0" fontAlgn="auto" latinLnBrk="0" hangingPunct="0">
              <a:lnSpc>
                <a:spcPct val="100000"/>
              </a:lnSpc>
              <a:spcBef>
                <a:spcPts val="0"/>
              </a:spcBef>
              <a:spcAft>
                <a:spcPts val="0"/>
              </a:spcAft>
              <a:buClrTx/>
              <a:buSzTx/>
              <a:buFont typeface="Arial" panose="020B0604020202020204" pitchFamily="34" charset="0"/>
              <a:buChar char="•"/>
              <a:tabLst/>
            </a:pP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900972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tângulo 8"/>
          <p:cNvSpPr/>
          <p:nvPr/>
        </p:nvSpPr>
        <p:spPr>
          <a:xfrm>
            <a:off x="0" y="0"/>
            <a:ext cx="12192000" cy="270000"/>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59" name="Retângulo 11"/>
          <p:cNvSpPr/>
          <p:nvPr/>
        </p:nvSpPr>
        <p:spPr>
          <a:xfrm>
            <a:off x="0" y="535405"/>
            <a:ext cx="68132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60" name="Retângulo 12"/>
          <p:cNvSpPr/>
          <p:nvPr/>
        </p:nvSpPr>
        <p:spPr>
          <a:xfrm>
            <a:off x="0" y="1070810"/>
            <a:ext cx="1219200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61" name="CaixaDeTexto 6"/>
          <p:cNvSpPr txBox="1"/>
          <p:nvPr/>
        </p:nvSpPr>
        <p:spPr>
          <a:xfrm>
            <a:off x="800078" y="405780"/>
            <a:ext cx="4317847" cy="52322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9" rIns="45719">
            <a:spAutoFit/>
          </a:bodyPr>
          <a:lstStyle>
            <a:lvl1pPr>
              <a:defRPr sz="2800" b="1"/>
            </a:lvl1pPr>
          </a:lstStyle>
          <a:p>
            <a:r>
              <a:rPr lang="en-GB">
                <a:latin typeface="Calibri" panose="020F0502020204030204" pitchFamily="34" charset="0"/>
                <a:cs typeface="Calibri" panose="020F0502020204030204" pitchFamily="34" charset="0"/>
              </a:rPr>
              <a:t>BUILDING A CASE STRATEGY</a:t>
            </a:r>
            <a:endParaRPr>
              <a:latin typeface="Calibri" panose="020F0502020204030204" pitchFamily="34" charset="0"/>
              <a:cs typeface="Calibri" panose="020F0502020204030204" pitchFamily="34" charset="0"/>
            </a:endParaRPr>
          </a:p>
        </p:txBody>
      </p:sp>
      <p:sp>
        <p:nvSpPr>
          <p:cNvPr id="162" name="Retângulo 13"/>
          <p:cNvSpPr/>
          <p:nvPr/>
        </p:nvSpPr>
        <p:spPr>
          <a:xfrm>
            <a:off x="5236683" y="510260"/>
            <a:ext cx="5071027"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pic>
        <p:nvPicPr>
          <p:cNvPr id="163" name="Imagem 18" descr="Imagem 18"/>
          <p:cNvPicPr>
            <a:picLocks noChangeAspect="1"/>
          </p:cNvPicPr>
          <p:nvPr/>
        </p:nvPicPr>
        <p:blipFill>
          <a:blip r:embed="rId3"/>
          <a:stretch>
            <a:fillRect/>
          </a:stretch>
        </p:blipFill>
        <p:spPr>
          <a:xfrm>
            <a:off x="10524034" y="423363"/>
            <a:ext cx="1473200" cy="488055"/>
          </a:xfrm>
          <a:prstGeom prst="rect">
            <a:avLst/>
          </a:prstGeom>
          <a:ln w="12700">
            <a:miter lim="400000"/>
          </a:ln>
        </p:spPr>
      </p:pic>
      <p:grpSp>
        <p:nvGrpSpPr>
          <p:cNvPr id="183" name="Diagram 1"/>
          <p:cNvGrpSpPr/>
          <p:nvPr/>
        </p:nvGrpSpPr>
        <p:grpSpPr>
          <a:xfrm>
            <a:off x="484813" y="1581071"/>
            <a:ext cx="4948375" cy="4865474"/>
            <a:chOff x="0" y="0"/>
            <a:chExt cx="4948372" cy="4865474"/>
          </a:xfrm>
        </p:grpSpPr>
        <p:grpSp>
          <p:nvGrpSpPr>
            <p:cNvPr id="166" name="Group"/>
            <p:cNvGrpSpPr/>
            <p:nvPr/>
          </p:nvGrpSpPr>
          <p:grpSpPr>
            <a:xfrm>
              <a:off x="1804977" y="1811872"/>
              <a:ext cx="1326214" cy="1326214"/>
              <a:chOff x="0" y="0"/>
              <a:chExt cx="1326212" cy="1326212"/>
            </a:xfrm>
          </p:grpSpPr>
          <p:sp>
            <p:nvSpPr>
              <p:cNvPr id="164" name="Circle"/>
              <p:cNvSpPr/>
              <p:nvPr/>
            </p:nvSpPr>
            <p:spPr>
              <a:xfrm>
                <a:off x="0" y="0"/>
                <a:ext cx="1326212" cy="1326212"/>
              </a:xfrm>
              <a:prstGeom prst="ellipse">
                <a:avLst/>
              </a:prstGeom>
              <a:solidFill>
                <a:srgbClr val="00BA6B"/>
              </a:solidFill>
              <a:ln w="12700" cap="flat">
                <a:noFill/>
                <a:miter lim="400000"/>
              </a:ln>
              <a:effectLst/>
            </p:spPr>
            <p:txBody>
              <a:bodyPr wrap="square" lIns="45719" tIns="45719" rIns="45719" bIns="45719" numCol="1" anchor="ctr">
                <a:noAutofit/>
              </a:bodyPr>
              <a:lstStyle/>
              <a:p>
                <a:pPr algn="ctr" defTabSz="711200">
                  <a:lnSpc>
                    <a:spcPct val="90000"/>
                  </a:lnSpc>
                  <a:spcBef>
                    <a:spcPts val="700"/>
                  </a:spcBef>
                  <a:defRPr sz="1600" b="1">
                    <a:solidFill>
                      <a:srgbClr val="FFFFFF"/>
                    </a:solidFill>
                  </a:defRPr>
                </a:pPr>
                <a:endParaRPr/>
              </a:p>
            </p:txBody>
          </p:sp>
          <p:sp>
            <p:nvSpPr>
              <p:cNvPr id="165" name="Case overview"/>
              <p:cNvSpPr/>
              <p:nvPr/>
            </p:nvSpPr>
            <p:spPr>
              <a:xfrm>
                <a:off x="194218" y="431247"/>
                <a:ext cx="937775" cy="463716"/>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10160" tIns="10160" rIns="10160" bIns="10160" numCol="1" anchor="ctr">
                <a:spAutoFit/>
              </a:bodyPr>
              <a:lstStyle>
                <a:lvl1pPr algn="ctr" defTabSz="711200">
                  <a:lnSpc>
                    <a:spcPct val="90000"/>
                  </a:lnSpc>
                  <a:spcBef>
                    <a:spcPts val="600"/>
                  </a:spcBef>
                  <a:defRPr sz="1600" b="1">
                    <a:solidFill>
                      <a:srgbClr val="FFFFFF"/>
                    </a:solidFill>
                  </a:defRPr>
                </a:lvl1pPr>
              </a:lstStyle>
              <a:p>
                <a:r>
                  <a:rPr lang="en-GB">
                    <a:latin typeface="Calibri" panose="020F0502020204030204" pitchFamily="34" charset="0"/>
                    <a:cs typeface="Calibri" panose="020F0502020204030204" pitchFamily="34" charset="0"/>
                  </a:rPr>
                  <a:t>OVERALL STRATEGY</a:t>
                </a:r>
                <a:endParaRPr>
                  <a:latin typeface="Calibri" panose="020F0502020204030204" pitchFamily="34" charset="0"/>
                  <a:cs typeface="Calibri" panose="020F0502020204030204" pitchFamily="34" charset="0"/>
                </a:endParaRPr>
              </a:p>
            </p:txBody>
          </p:sp>
        </p:grpSp>
        <p:sp>
          <p:nvSpPr>
            <p:cNvPr id="167" name="Line"/>
            <p:cNvSpPr/>
            <p:nvPr/>
          </p:nvSpPr>
          <p:spPr>
            <a:xfrm flipV="1">
              <a:off x="2467448" y="1411332"/>
              <a:ext cx="1" cy="401176"/>
            </a:xfrm>
            <a:prstGeom prst="line">
              <a:avLst/>
            </a:prstGeom>
            <a:noFill/>
            <a:ln w="12700" cap="flat">
              <a:solidFill>
                <a:srgbClr val="00BA6B"/>
              </a:solidFill>
              <a:prstDash val="solid"/>
              <a:miter lim="800000"/>
            </a:ln>
            <a:effectLst/>
          </p:spPr>
          <p:txBody>
            <a:bodyPr wrap="square" lIns="45719" tIns="45719" rIns="45719" bIns="45719" numCol="1" anchor="t">
              <a:noAutofit/>
            </a:bodyPr>
            <a:lstStyle/>
            <a:p>
              <a:endParaRPr/>
            </a:p>
          </p:txBody>
        </p:sp>
        <p:grpSp>
          <p:nvGrpSpPr>
            <p:cNvPr id="170" name="Group"/>
            <p:cNvGrpSpPr/>
            <p:nvPr/>
          </p:nvGrpSpPr>
          <p:grpSpPr>
            <a:xfrm>
              <a:off x="1804977" y="0"/>
              <a:ext cx="1410698" cy="1410698"/>
              <a:chOff x="0" y="0"/>
              <a:chExt cx="1410697" cy="1410697"/>
            </a:xfrm>
          </p:grpSpPr>
          <p:sp>
            <p:nvSpPr>
              <p:cNvPr id="168" name="Circle"/>
              <p:cNvSpPr/>
              <p:nvPr/>
            </p:nvSpPr>
            <p:spPr>
              <a:xfrm>
                <a:off x="0" y="0"/>
                <a:ext cx="1410697" cy="1410697"/>
              </a:xfrm>
              <a:prstGeom prst="ellipse">
                <a:avLst/>
              </a:prstGeom>
              <a:solidFill>
                <a:srgbClr val="F9DE35"/>
              </a:solidFill>
              <a:ln w="12700" cap="flat">
                <a:noFill/>
                <a:miter lim="400000"/>
              </a:ln>
              <a:effectLst/>
            </p:spPr>
            <p:txBody>
              <a:bodyPr wrap="square" lIns="45719" tIns="45719" rIns="45719" bIns="45719" numCol="1" anchor="ctr">
                <a:noAutofit/>
              </a:bodyPr>
              <a:lstStyle/>
              <a:p>
                <a:pPr algn="ctr" defTabSz="533400">
                  <a:lnSpc>
                    <a:spcPct val="90000"/>
                  </a:lnSpc>
                  <a:spcBef>
                    <a:spcPts val="700"/>
                  </a:spcBef>
                  <a:defRPr sz="1200"/>
                </a:pPr>
                <a:endParaRPr/>
              </a:p>
            </p:txBody>
          </p:sp>
          <p:sp>
            <p:nvSpPr>
              <p:cNvPr id="169" name="1…"/>
              <p:cNvSpPr txBox="1"/>
              <p:nvPr/>
            </p:nvSpPr>
            <p:spPr>
              <a:xfrm>
                <a:off x="206591" y="450978"/>
                <a:ext cx="997515" cy="508740"/>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7620" tIns="7620" rIns="7620" bIns="7620" numCol="1" anchor="ctr">
                <a:noAutofit/>
              </a:bodyPr>
              <a:lstStyle/>
              <a:p>
                <a:pPr algn="ctr" defTabSz="533400">
                  <a:lnSpc>
                    <a:spcPct val="90000"/>
                  </a:lnSpc>
                  <a:spcBef>
                    <a:spcPts val="500"/>
                  </a:spcBef>
                  <a:defRPr sz="1400" b="1"/>
                </a:pPr>
                <a:r>
                  <a:rPr>
                    <a:latin typeface="Calibri" panose="020F0502020204030204" pitchFamily="34" charset="0"/>
                    <a:cs typeface="Calibri" panose="020F0502020204030204" pitchFamily="34" charset="0"/>
                  </a:rPr>
                  <a:t>1</a:t>
                </a:r>
                <a:endParaRPr>
                  <a:solidFill>
                    <a:srgbClr val="FFFFFF"/>
                  </a:solidFill>
                  <a:latin typeface="Calibri" panose="020F0502020204030204" pitchFamily="34" charset="0"/>
                  <a:cs typeface="Calibri" panose="020F0502020204030204" pitchFamily="34" charset="0"/>
                </a:endParaRPr>
              </a:p>
              <a:p>
                <a:pPr algn="ctr" defTabSz="533400">
                  <a:lnSpc>
                    <a:spcPct val="90000"/>
                  </a:lnSpc>
                  <a:spcBef>
                    <a:spcPts val="500"/>
                  </a:spcBef>
                  <a:defRPr sz="1400"/>
                </a:pPr>
                <a:r>
                  <a:rPr lang="en-GB">
                    <a:latin typeface="Calibri" panose="020F0502020204030204" pitchFamily="34" charset="0"/>
                    <a:cs typeface="Calibri" panose="020F0502020204030204" pitchFamily="34" charset="0"/>
                  </a:rPr>
                  <a:t>The Case</a:t>
                </a:r>
                <a:endParaRPr>
                  <a:latin typeface="Calibri" panose="020F0502020204030204" pitchFamily="34" charset="0"/>
                  <a:cs typeface="Calibri" panose="020F0502020204030204" pitchFamily="34" charset="0"/>
                </a:endParaRPr>
              </a:p>
            </p:txBody>
          </p:sp>
        </p:grpSp>
        <p:sp>
          <p:nvSpPr>
            <p:cNvPr id="171" name="Line"/>
            <p:cNvSpPr/>
            <p:nvPr/>
          </p:nvSpPr>
          <p:spPr>
            <a:xfrm>
              <a:off x="3131190" y="2474978"/>
              <a:ext cx="401176" cy="1"/>
            </a:xfrm>
            <a:prstGeom prst="line">
              <a:avLst/>
            </a:prstGeom>
            <a:noFill/>
            <a:ln w="12700" cap="flat">
              <a:solidFill>
                <a:srgbClr val="00BA6B"/>
              </a:solidFill>
              <a:prstDash val="solid"/>
              <a:miter lim="800000"/>
            </a:ln>
            <a:effectLst/>
          </p:spPr>
          <p:txBody>
            <a:bodyPr wrap="square" lIns="45719" tIns="45719" rIns="45719" bIns="45719" numCol="1" anchor="t">
              <a:noAutofit/>
            </a:bodyPr>
            <a:lstStyle/>
            <a:p>
              <a:endParaRPr/>
            </a:p>
          </p:txBody>
        </p:sp>
        <p:grpSp>
          <p:nvGrpSpPr>
            <p:cNvPr id="174" name="Group"/>
            <p:cNvGrpSpPr/>
            <p:nvPr/>
          </p:nvGrpSpPr>
          <p:grpSpPr>
            <a:xfrm>
              <a:off x="3541908" y="1806316"/>
              <a:ext cx="1406464" cy="1322795"/>
              <a:chOff x="0" y="0"/>
              <a:chExt cx="1406463" cy="1322794"/>
            </a:xfrm>
          </p:grpSpPr>
          <p:sp>
            <p:nvSpPr>
              <p:cNvPr id="172" name="Oval"/>
              <p:cNvSpPr/>
              <p:nvPr/>
            </p:nvSpPr>
            <p:spPr>
              <a:xfrm>
                <a:off x="0" y="0"/>
                <a:ext cx="1406463" cy="1322794"/>
              </a:xfrm>
              <a:prstGeom prst="ellipse">
                <a:avLst/>
              </a:prstGeom>
              <a:solidFill>
                <a:srgbClr val="F9DE35"/>
              </a:solidFill>
              <a:ln w="12700" cap="flat">
                <a:noFill/>
                <a:miter lim="400000"/>
              </a:ln>
              <a:effectLst/>
            </p:spPr>
            <p:txBody>
              <a:bodyPr wrap="square" lIns="45719" tIns="45719" rIns="45719" bIns="45719" numCol="1" anchor="ctr">
                <a:noAutofit/>
              </a:bodyPr>
              <a:lstStyle/>
              <a:p>
                <a:pPr algn="ctr" defTabSz="533400">
                  <a:lnSpc>
                    <a:spcPct val="90000"/>
                  </a:lnSpc>
                  <a:spcBef>
                    <a:spcPts val="700"/>
                  </a:spcBef>
                  <a:defRPr sz="1200"/>
                </a:pPr>
                <a:endParaRPr/>
              </a:p>
            </p:txBody>
          </p:sp>
          <p:sp>
            <p:nvSpPr>
              <p:cNvPr id="173" name="2…"/>
              <p:cNvSpPr txBox="1"/>
              <p:nvPr/>
            </p:nvSpPr>
            <p:spPr>
              <a:xfrm>
                <a:off x="141351" y="389031"/>
                <a:ext cx="1123759" cy="559262"/>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7620" tIns="7620" rIns="7620" bIns="7620" numCol="1" anchor="ctr">
                <a:noAutofit/>
              </a:bodyPr>
              <a:lstStyle/>
              <a:p>
                <a:pPr algn="ctr" defTabSz="533400">
                  <a:lnSpc>
                    <a:spcPct val="90000"/>
                  </a:lnSpc>
                  <a:spcBef>
                    <a:spcPts val="500"/>
                  </a:spcBef>
                  <a:defRPr sz="1400" b="1"/>
                </a:pPr>
                <a:r>
                  <a:rPr>
                    <a:latin typeface="Calibri" panose="020F0502020204030204" pitchFamily="34" charset="0"/>
                    <a:cs typeface="Calibri" panose="020F0502020204030204" pitchFamily="34" charset="0"/>
                  </a:rPr>
                  <a:t>2</a:t>
                </a:r>
                <a:endParaRPr>
                  <a:solidFill>
                    <a:srgbClr val="FFFFFF"/>
                  </a:solidFill>
                  <a:latin typeface="Calibri" panose="020F0502020204030204" pitchFamily="34" charset="0"/>
                  <a:cs typeface="Calibri" panose="020F0502020204030204" pitchFamily="34" charset="0"/>
                </a:endParaRPr>
              </a:p>
              <a:p>
                <a:pPr algn="ctr" defTabSz="533400">
                  <a:lnSpc>
                    <a:spcPct val="90000"/>
                  </a:lnSpc>
                  <a:spcBef>
                    <a:spcPts val="500"/>
                  </a:spcBef>
                  <a:defRPr sz="1400"/>
                </a:pPr>
                <a:r>
                  <a:rPr lang="en-GB">
                    <a:latin typeface="Calibri" panose="020F0502020204030204" pitchFamily="34" charset="0"/>
                    <a:cs typeface="Calibri" panose="020F0502020204030204" pitchFamily="34" charset="0"/>
                  </a:rPr>
                  <a:t>Advocacy &amp; Campaigning</a:t>
                </a:r>
                <a:endParaRPr>
                  <a:latin typeface="Calibri" panose="020F0502020204030204" pitchFamily="34" charset="0"/>
                  <a:cs typeface="Calibri" panose="020F0502020204030204" pitchFamily="34" charset="0"/>
                </a:endParaRPr>
              </a:p>
            </p:txBody>
          </p:sp>
        </p:grpSp>
        <p:sp>
          <p:nvSpPr>
            <p:cNvPr id="175" name="Line"/>
            <p:cNvSpPr/>
            <p:nvPr/>
          </p:nvSpPr>
          <p:spPr>
            <a:xfrm>
              <a:off x="2468718" y="3138720"/>
              <a:ext cx="1" cy="401176"/>
            </a:xfrm>
            <a:prstGeom prst="line">
              <a:avLst/>
            </a:prstGeom>
            <a:noFill/>
            <a:ln w="12700" cap="flat">
              <a:solidFill>
                <a:srgbClr val="00BA6B"/>
              </a:solidFill>
              <a:prstDash val="solid"/>
              <a:miter lim="800000"/>
            </a:ln>
            <a:effectLst/>
          </p:spPr>
          <p:txBody>
            <a:bodyPr wrap="square" lIns="45719" tIns="45719" rIns="45719" bIns="45719" numCol="1" anchor="t">
              <a:noAutofit/>
            </a:bodyPr>
            <a:lstStyle/>
            <a:p>
              <a:endParaRPr/>
            </a:p>
          </p:txBody>
        </p:sp>
        <p:grpSp>
          <p:nvGrpSpPr>
            <p:cNvPr id="178" name="Group"/>
            <p:cNvGrpSpPr/>
            <p:nvPr/>
          </p:nvGrpSpPr>
          <p:grpSpPr>
            <a:xfrm>
              <a:off x="1804977" y="3459563"/>
              <a:ext cx="1405911" cy="1405911"/>
              <a:chOff x="0" y="0"/>
              <a:chExt cx="1405910" cy="1405910"/>
            </a:xfrm>
          </p:grpSpPr>
          <p:sp>
            <p:nvSpPr>
              <p:cNvPr id="176" name="Circle"/>
              <p:cNvSpPr/>
              <p:nvPr/>
            </p:nvSpPr>
            <p:spPr>
              <a:xfrm>
                <a:off x="0" y="0"/>
                <a:ext cx="1405910" cy="1405910"/>
              </a:xfrm>
              <a:prstGeom prst="ellipse">
                <a:avLst/>
              </a:prstGeom>
              <a:solidFill>
                <a:srgbClr val="F9DE35"/>
              </a:solidFill>
              <a:ln w="12700" cap="flat">
                <a:noFill/>
                <a:miter lim="400000"/>
              </a:ln>
              <a:effectLst/>
            </p:spPr>
            <p:txBody>
              <a:bodyPr wrap="square" lIns="45719" tIns="45719" rIns="45719" bIns="45719" numCol="1" anchor="ctr">
                <a:noAutofit/>
              </a:bodyPr>
              <a:lstStyle/>
              <a:p>
                <a:pPr algn="ctr" defTabSz="533400">
                  <a:lnSpc>
                    <a:spcPct val="90000"/>
                  </a:lnSpc>
                  <a:spcBef>
                    <a:spcPts val="700"/>
                  </a:spcBef>
                  <a:defRPr sz="1200"/>
                </a:pPr>
                <a:endParaRPr/>
              </a:p>
            </p:txBody>
          </p:sp>
          <p:sp>
            <p:nvSpPr>
              <p:cNvPr id="177" name="3…"/>
              <p:cNvSpPr txBox="1"/>
              <p:nvPr/>
            </p:nvSpPr>
            <p:spPr>
              <a:xfrm>
                <a:off x="122902" y="449448"/>
                <a:ext cx="1160106" cy="507014"/>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7620" tIns="7620" rIns="7620" bIns="7620" numCol="1" anchor="ctr">
                <a:noAutofit/>
              </a:bodyPr>
              <a:lstStyle/>
              <a:p>
                <a:pPr algn="ctr" defTabSz="533400">
                  <a:lnSpc>
                    <a:spcPct val="90000"/>
                  </a:lnSpc>
                  <a:spcBef>
                    <a:spcPts val="500"/>
                  </a:spcBef>
                  <a:defRPr sz="1400" b="1"/>
                </a:pPr>
                <a:r>
                  <a:rPr>
                    <a:latin typeface="Calibri" panose="020F0502020204030204" pitchFamily="34" charset="0"/>
                    <a:cs typeface="Calibri" panose="020F0502020204030204" pitchFamily="34" charset="0"/>
                  </a:rPr>
                  <a:t>3</a:t>
                </a:r>
                <a:endParaRPr>
                  <a:solidFill>
                    <a:srgbClr val="FFFFFF"/>
                  </a:solidFill>
                  <a:latin typeface="Calibri" panose="020F0502020204030204" pitchFamily="34" charset="0"/>
                  <a:cs typeface="Calibri" panose="020F0502020204030204" pitchFamily="34" charset="0"/>
                </a:endParaRPr>
              </a:p>
              <a:p>
                <a:pPr algn="ctr" defTabSz="533400">
                  <a:lnSpc>
                    <a:spcPct val="90000"/>
                  </a:lnSpc>
                  <a:spcBef>
                    <a:spcPts val="500"/>
                  </a:spcBef>
                  <a:defRPr sz="1400"/>
                </a:pPr>
                <a:r>
                  <a:rPr lang="en-GB">
                    <a:latin typeface="Calibri" panose="020F0502020204030204" pitchFamily="34" charset="0"/>
                    <a:cs typeface="Calibri" panose="020F0502020204030204" pitchFamily="34" charset="0"/>
                  </a:rPr>
                  <a:t>Practicalities</a:t>
                </a:r>
                <a:endParaRPr>
                  <a:latin typeface="Calibri" panose="020F0502020204030204" pitchFamily="34" charset="0"/>
                  <a:cs typeface="Calibri" panose="020F0502020204030204" pitchFamily="34" charset="0"/>
                </a:endParaRPr>
              </a:p>
            </p:txBody>
          </p:sp>
        </p:grpSp>
        <p:sp>
          <p:nvSpPr>
            <p:cNvPr id="179" name="Line"/>
            <p:cNvSpPr/>
            <p:nvPr/>
          </p:nvSpPr>
          <p:spPr>
            <a:xfrm flipH="1">
              <a:off x="1403800" y="2476248"/>
              <a:ext cx="401176" cy="1"/>
            </a:xfrm>
            <a:prstGeom prst="line">
              <a:avLst/>
            </a:prstGeom>
            <a:noFill/>
            <a:ln w="12700" cap="flat">
              <a:solidFill>
                <a:srgbClr val="00BA6B"/>
              </a:solidFill>
              <a:prstDash val="solid"/>
              <a:miter lim="800000"/>
            </a:ln>
            <a:effectLst/>
          </p:spPr>
          <p:txBody>
            <a:bodyPr wrap="square" lIns="45719" tIns="45719" rIns="45719" bIns="45719" numCol="1" anchor="t">
              <a:noAutofit/>
            </a:bodyPr>
            <a:lstStyle/>
            <a:p>
              <a:endParaRPr/>
            </a:p>
          </p:txBody>
        </p:sp>
        <p:grpSp>
          <p:nvGrpSpPr>
            <p:cNvPr id="182" name="Group"/>
            <p:cNvGrpSpPr/>
            <p:nvPr/>
          </p:nvGrpSpPr>
          <p:grpSpPr>
            <a:xfrm>
              <a:off x="0" y="1734283"/>
              <a:ext cx="1403803" cy="1403803"/>
              <a:chOff x="0" y="0"/>
              <a:chExt cx="1403802" cy="1403802"/>
            </a:xfrm>
          </p:grpSpPr>
          <p:sp>
            <p:nvSpPr>
              <p:cNvPr id="180" name="Circle"/>
              <p:cNvSpPr/>
              <p:nvPr/>
            </p:nvSpPr>
            <p:spPr>
              <a:xfrm>
                <a:off x="0" y="0"/>
                <a:ext cx="1403802" cy="1403802"/>
              </a:xfrm>
              <a:prstGeom prst="ellipse">
                <a:avLst/>
              </a:prstGeom>
              <a:solidFill>
                <a:srgbClr val="F9DE35"/>
              </a:solidFill>
              <a:ln w="12700" cap="flat">
                <a:noFill/>
                <a:miter lim="400000"/>
              </a:ln>
              <a:effectLst/>
            </p:spPr>
            <p:txBody>
              <a:bodyPr wrap="square" lIns="45719" tIns="45719" rIns="45719" bIns="45719" numCol="1" anchor="ctr">
                <a:noAutofit/>
              </a:bodyPr>
              <a:lstStyle/>
              <a:p>
                <a:pPr algn="ctr" defTabSz="533400">
                  <a:lnSpc>
                    <a:spcPct val="90000"/>
                  </a:lnSpc>
                  <a:spcBef>
                    <a:spcPts val="700"/>
                  </a:spcBef>
                  <a:defRPr sz="1200"/>
                </a:pPr>
                <a:endParaRPr/>
              </a:p>
            </p:txBody>
          </p:sp>
          <p:sp>
            <p:nvSpPr>
              <p:cNvPr id="181" name="4…"/>
              <p:cNvSpPr txBox="1"/>
              <p:nvPr/>
            </p:nvSpPr>
            <p:spPr>
              <a:xfrm>
                <a:off x="205581" y="345875"/>
                <a:ext cx="992639" cy="712051"/>
              </a:xfrm>
              <a:prstGeom prst="rect">
                <a:avLst/>
              </a:pr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numCol="1" anchor="ctr">
                <a:noAutofit/>
              </a:bodyPr>
              <a:lstStyle/>
              <a:p>
                <a:pPr algn="ctr" defTabSz="533400">
                  <a:lnSpc>
                    <a:spcPct val="90000"/>
                  </a:lnSpc>
                  <a:spcBef>
                    <a:spcPts val="500"/>
                  </a:spcBef>
                  <a:defRPr sz="1400" b="1"/>
                </a:pPr>
                <a:r>
                  <a:rPr>
                    <a:latin typeface="Calibri" panose="020F0502020204030204" pitchFamily="34" charset="0"/>
                    <a:cs typeface="Calibri" panose="020F0502020204030204" pitchFamily="34" charset="0"/>
                  </a:rPr>
                  <a:t>4</a:t>
                </a:r>
                <a:endParaRPr>
                  <a:solidFill>
                    <a:srgbClr val="FFFFFF"/>
                  </a:solidFill>
                  <a:latin typeface="Calibri" panose="020F0502020204030204" pitchFamily="34" charset="0"/>
                  <a:cs typeface="Calibri" panose="020F0502020204030204" pitchFamily="34" charset="0"/>
                </a:endParaRPr>
              </a:p>
              <a:p>
                <a:pPr algn="ctr" defTabSz="533400">
                  <a:lnSpc>
                    <a:spcPct val="90000"/>
                  </a:lnSpc>
                  <a:spcBef>
                    <a:spcPts val="500"/>
                  </a:spcBef>
                  <a:defRPr sz="1400"/>
                </a:pPr>
                <a:r>
                  <a:rPr lang="en-GB">
                    <a:latin typeface="Calibri" panose="020F0502020204030204" pitchFamily="34" charset="0"/>
                    <a:cs typeface="Calibri" panose="020F0502020204030204" pitchFamily="34" charset="0"/>
                  </a:rPr>
                  <a:t>Next Steps</a:t>
                </a:r>
                <a:endParaRPr>
                  <a:latin typeface="Calibri" panose="020F0502020204030204" pitchFamily="34" charset="0"/>
                  <a:cs typeface="Calibri" panose="020F0502020204030204" pitchFamily="34" charset="0"/>
                </a:endParaRPr>
              </a:p>
            </p:txBody>
          </p:sp>
        </p:grpSp>
      </p:grpSp>
      <p:sp>
        <p:nvSpPr>
          <p:cNvPr id="3" name="TextBox 2">
            <a:extLst>
              <a:ext uri="{FF2B5EF4-FFF2-40B4-BE49-F238E27FC236}">
                <a16:creationId xmlns:a16="http://schemas.microsoft.com/office/drawing/2014/main" id="{656A3CA7-F8FD-B37F-328E-7DC2F7F1841E}"/>
              </a:ext>
            </a:extLst>
          </p:cNvPr>
          <p:cNvSpPr txBox="1"/>
          <p:nvPr/>
        </p:nvSpPr>
        <p:spPr>
          <a:xfrm>
            <a:off x="5643228" y="1712228"/>
            <a:ext cx="6256287" cy="26776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42900" indent="-342900" algn="just">
              <a:buFont typeface="Arial" panose="020B0604020202020204" pitchFamily="34" charset="0"/>
              <a:buChar char="•"/>
            </a:pPr>
            <a:r>
              <a:rPr lang="en-GB" sz="2400" dirty="0">
                <a:latin typeface="Calibri" panose="020F0502020204030204" pitchFamily="34" charset="0"/>
                <a:cs typeface="Calibri" panose="020F0502020204030204" pitchFamily="34" charset="0"/>
              </a:rPr>
              <a:t>How can you involve survivors in decision making on case strategy? </a:t>
            </a:r>
          </a:p>
          <a:p>
            <a:pPr marL="342900" marR="0" indent="-342900" algn="just" defTabSz="914400" rtl="0" fontAlgn="auto" latinLnBrk="0" hangingPunct="0">
              <a:lnSpc>
                <a:spcPct val="100000"/>
              </a:lnSpc>
              <a:spcBef>
                <a:spcPts val="0"/>
              </a:spcBef>
              <a:spcAft>
                <a:spcPts val="0"/>
              </a:spcAft>
              <a:buClrTx/>
              <a:buSzTx/>
              <a:buFont typeface="Arial" panose="020B0604020202020204" pitchFamily="34" charset="0"/>
              <a:buChar char="•"/>
              <a:tabLst/>
            </a:pPr>
            <a:endParaRPr lang="en-GB" sz="2400" dirty="0">
              <a:latin typeface="Calibri" panose="020F0502020204030204" pitchFamily="34" charset="0"/>
              <a:cs typeface="Calibri" panose="020F0502020204030204" pitchFamily="34" charset="0"/>
            </a:endParaRPr>
          </a:p>
          <a:p>
            <a:pPr marL="342900" marR="0" indent="-342900" algn="just"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2400" dirty="0">
                <a:latin typeface="Calibri" panose="020F0502020204030204" pitchFamily="34" charset="0"/>
                <a:cs typeface="Calibri" panose="020F0502020204030204" pitchFamily="34" charset="0"/>
              </a:rPr>
              <a:t>What are the long-term goals the case seeks to achieve? Are these compatible with the survivor’s goals?</a:t>
            </a:r>
          </a:p>
          <a:p>
            <a:pPr marL="342900" marR="0" indent="-342900" algn="l" defTabSz="914400" rtl="0" fontAlgn="auto" latinLnBrk="0" hangingPunct="0">
              <a:lnSpc>
                <a:spcPct val="100000"/>
              </a:lnSpc>
              <a:spcBef>
                <a:spcPts val="0"/>
              </a:spcBef>
              <a:spcAft>
                <a:spcPts val="0"/>
              </a:spcAft>
              <a:buClrTx/>
              <a:buSzTx/>
              <a:buFont typeface="Arial" panose="020B0604020202020204" pitchFamily="34" charset="0"/>
              <a:buChar char="•"/>
              <a:tabLst/>
            </a:pPr>
            <a:endParaRPr lang="en-GB" sz="2400" dirty="0">
              <a:latin typeface="Calibri" panose="020F0502020204030204" pitchFamily="34" charset="0"/>
              <a:cs typeface="Calibri" panose="020F0502020204030204" pitchFamily="34"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tângulo 8"/>
          <p:cNvSpPr/>
          <p:nvPr/>
        </p:nvSpPr>
        <p:spPr>
          <a:xfrm>
            <a:off x="0" y="0"/>
            <a:ext cx="12192000" cy="270000"/>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59" name="Retângulo 11"/>
          <p:cNvSpPr/>
          <p:nvPr/>
        </p:nvSpPr>
        <p:spPr>
          <a:xfrm>
            <a:off x="0" y="535405"/>
            <a:ext cx="68132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60" name="Retângulo 12"/>
          <p:cNvSpPr/>
          <p:nvPr/>
        </p:nvSpPr>
        <p:spPr>
          <a:xfrm>
            <a:off x="0" y="1070810"/>
            <a:ext cx="12192000"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sp>
        <p:nvSpPr>
          <p:cNvPr id="161" name="CaixaDeTexto 6"/>
          <p:cNvSpPr txBox="1"/>
          <p:nvPr/>
        </p:nvSpPr>
        <p:spPr>
          <a:xfrm>
            <a:off x="800078" y="405780"/>
            <a:ext cx="4266551" cy="52322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45719" rIns="45719">
            <a:spAutoFit/>
          </a:bodyPr>
          <a:lstStyle>
            <a:lvl1pPr>
              <a:defRPr sz="2800" b="1"/>
            </a:lvl1pPr>
          </a:lstStyle>
          <a:p>
            <a:r>
              <a:rPr lang="en-GB" dirty="0">
                <a:latin typeface="Calibri" panose="020F0502020204030204" pitchFamily="34" charset="0"/>
                <a:cs typeface="Calibri" panose="020F0502020204030204" pitchFamily="34" charset="0"/>
              </a:rPr>
              <a:t>DOCUMENT MANAGEMENT</a:t>
            </a:r>
            <a:endParaRPr dirty="0">
              <a:latin typeface="Calibri" panose="020F0502020204030204" pitchFamily="34" charset="0"/>
              <a:cs typeface="Calibri" panose="020F0502020204030204" pitchFamily="34" charset="0"/>
            </a:endParaRPr>
          </a:p>
        </p:txBody>
      </p:sp>
      <p:sp>
        <p:nvSpPr>
          <p:cNvPr id="162" name="Retângulo 13"/>
          <p:cNvSpPr/>
          <p:nvPr/>
        </p:nvSpPr>
        <p:spPr>
          <a:xfrm>
            <a:off x="5236683" y="510260"/>
            <a:ext cx="5071027" cy="270001"/>
          </a:xfrm>
          <a:prstGeom prst="rect">
            <a:avLst/>
          </a:prstGeom>
          <a:solidFill>
            <a:srgbClr val="F9DE35"/>
          </a:solidFill>
          <a:ln w="12700">
            <a:miter lim="400000"/>
          </a:ln>
        </p:spPr>
        <p:txBody>
          <a:bodyPr lIns="45719" rIns="45719" anchor="ctr"/>
          <a:lstStyle/>
          <a:p>
            <a:pPr algn="ctr">
              <a:defRPr>
                <a:solidFill>
                  <a:srgbClr val="FFFFFF"/>
                </a:solidFill>
              </a:defRPr>
            </a:pPr>
            <a:endParaRPr/>
          </a:p>
        </p:txBody>
      </p:sp>
      <p:pic>
        <p:nvPicPr>
          <p:cNvPr id="163" name="Imagem 18" descr="Imagem 18"/>
          <p:cNvPicPr>
            <a:picLocks noChangeAspect="1"/>
          </p:cNvPicPr>
          <p:nvPr/>
        </p:nvPicPr>
        <p:blipFill>
          <a:blip r:embed="rId3"/>
          <a:stretch>
            <a:fillRect/>
          </a:stretch>
        </p:blipFill>
        <p:spPr>
          <a:xfrm>
            <a:off x="10524034" y="423363"/>
            <a:ext cx="1473200" cy="488055"/>
          </a:xfrm>
          <a:prstGeom prst="rect">
            <a:avLst/>
          </a:prstGeom>
          <a:ln w="12700">
            <a:miter lim="400000"/>
          </a:ln>
        </p:spPr>
      </p:pic>
      <p:sp>
        <p:nvSpPr>
          <p:cNvPr id="3" name="TextBox 2">
            <a:extLst>
              <a:ext uri="{FF2B5EF4-FFF2-40B4-BE49-F238E27FC236}">
                <a16:creationId xmlns:a16="http://schemas.microsoft.com/office/drawing/2014/main" id="{656A3CA7-F8FD-B37F-328E-7DC2F7F1841E}"/>
              </a:ext>
            </a:extLst>
          </p:cNvPr>
          <p:cNvSpPr txBox="1"/>
          <p:nvPr/>
        </p:nvSpPr>
        <p:spPr>
          <a:xfrm>
            <a:off x="503852" y="1729810"/>
            <a:ext cx="10985415" cy="457047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42900" lvl="0" indent="-342900">
              <a:spcAft>
                <a:spcPts val="600"/>
              </a:spcAft>
              <a:buFont typeface="Symbol" panose="05050102010706020507" pitchFamily="18" charset="2"/>
              <a:buChar char=""/>
              <a:tabLst>
                <a:tab pos="342900" algn="l"/>
                <a:tab pos="457200" algn="l"/>
              </a:tabLs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Lawyers and NGOs working on torture cases to have in place effective systems for document management.</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600"/>
              </a:spcAft>
              <a:buFont typeface="Symbol" panose="05050102010706020507" pitchFamily="18" charset="2"/>
              <a:buChar char=""/>
              <a:tabLst>
                <a:tab pos="342900" algn="l"/>
                <a:tab pos="457200" algn="l"/>
              </a:tabLst>
            </a:pPr>
            <a: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It is helpful to have a file management structure that is uniform across the organisation that allows current and future members of staff to navigate and locate files easily.  </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600"/>
              </a:spcAft>
              <a:buFont typeface="Symbol" panose="05050102010706020507" pitchFamily="18" charset="2"/>
              <a:buChar char=""/>
              <a:tabLst>
                <a:tab pos="342900" algn="l"/>
                <a:tab pos="457200" algn="l"/>
              </a:tabLst>
            </a:pPr>
            <a:r>
              <a:rPr lang="en-US" sz="2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Some </a:t>
            </a:r>
            <a:r>
              <a:rPr lang="en-US" sz="2800"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organisations</a:t>
            </a:r>
            <a:r>
              <a:rPr lang="en-US" sz="2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may use online case management or cloud-based storage tools to assist with document management and storage. When selecting these tools make sure they meet the necessary security requirements.</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indent="-342900" algn="l" defTabSz="914400" rtl="0" fontAlgn="auto" latinLnBrk="0" hangingPunct="0">
              <a:lnSpc>
                <a:spcPct val="100000"/>
              </a:lnSpc>
              <a:spcBef>
                <a:spcPts val="0"/>
              </a:spcBef>
              <a:spcAft>
                <a:spcPts val="0"/>
              </a:spcAft>
              <a:buClrTx/>
              <a:buSzTx/>
              <a:buFont typeface="Arial" panose="020B0604020202020204" pitchFamily="34" charset="0"/>
              <a:buChar char="•"/>
              <a:tabLst/>
            </a:pP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9841054"/>
      </p:ext>
    </p:extLst>
  </p:cSld>
  <p:clrMapOvr>
    <a:masterClrMapping/>
  </p:clrMapOvr>
  <p:transition spd="med"/>
</p:sld>
</file>

<file path=ppt/theme/theme1.xml><?xml version="1.0" encoding="utf-8"?>
<a:theme xmlns:a="http://schemas.openxmlformats.org/drawingml/2006/main" name="Tema do Office">
  <a:themeElements>
    <a:clrScheme name="Tema do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o Office">
      <a:majorFont>
        <a:latin typeface="Helvetica"/>
        <a:ea typeface="Helvetica"/>
        <a:cs typeface="Helvetica"/>
      </a:majorFont>
      <a:minorFont>
        <a:latin typeface="Calibri"/>
        <a:ea typeface="Calibri"/>
        <a:cs typeface="Calibri"/>
      </a:minorFont>
    </a:fontScheme>
    <a:fmtScheme name="Tema do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ema do Office">
  <a:themeElements>
    <a:clrScheme name="Tema do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o Office">
      <a:majorFont>
        <a:latin typeface="Helvetica"/>
        <a:ea typeface="Helvetica"/>
        <a:cs typeface="Helvetica"/>
      </a:majorFont>
      <a:minorFont>
        <a:latin typeface="Calibri"/>
        <a:ea typeface="Calibri"/>
        <a:cs typeface="Calibri"/>
      </a:minorFont>
    </a:fontScheme>
    <a:fmtScheme name="Tema do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2C876F67DF94449AB901E20D0B16068" ma:contentTypeVersion="18" ma:contentTypeDescription="Create a new document." ma:contentTypeScope="" ma:versionID="8b70df349a74c4765667de6dcf3e2004">
  <xsd:schema xmlns:xsd="http://www.w3.org/2001/XMLSchema" xmlns:xs="http://www.w3.org/2001/XMLSchema" xmlns:p="http://schemas.microsoft.com/office/2006/metadata/properties" xmlns:ns2="3ca8ec79-61db-4d0a-8def-ed02265cbf64" xmlns:ns3="fb4bf39c-ebd2-47e5-8cf7-3addc12ccbf5" targetNamespace="http://schemas.microsoft.com/office/2006/metadata/properties" ma:root="true" ma:fieldsID="7aef2dd0a0748490a0fc5cc79839b040" ns2:_="" ns3:_="">
    <xsd:import namespace="3ca8ec79-61db-4d0a-8def-ed02265cbf64"/>
    <xsd:import namespace="fb4bf39c-ebd2-47e5-8cf7-3addc12ccbf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a8ec79-61db-4d0a-8def-ed02265cbf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ce7d263-4b44-46c4-a2a8-8b982b8603b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b4bf39c-ebd2-47e5-8cf7-3addc12ccbf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346c41f-e3c2-448c-b9fb-d2f403b34b03}" ma:internalName="TaxCatchAll" ma:showField="CatchAllData" ma:web="fb4bf39c-ebd2-47e5-8cf7-3addc12ccbf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ca8ec79-61db-4d0a-8def-ed02265cbf64">
      <Terms xmlns="http://schemas.microsoft.com/office/infopath/2007/PartnerControls"/>
    </lcf76f155ced4ddcb4097134ff3c332f>
    <TaxCatchAll xmlns="fb4bf39c-ebd2-47e5-8cf7-3addc12ccbf5" xsi:nil="true"/>
  </documentManagement>
</p:properties>
</file>

<file path=customXml/itemProps1.xml><?xml version="1.0" encoding="utf-8"?>
<ds:datastoreItem xmlns:ds="http://schemas.openxmlformats.org/officeDocument/2006/customXml" ds:itemID="{46A8DE15-6743-4B19-861C-0342E0347BFE}">
  <ds:schemaRefs>
    <ds:schemaRef ds:uri="http://schemas.microsoft.com/sharepoint/v3/contenttype/forms"/>
  </ds:schemaRefs>
</ds:datastoreItem>
</file>

<file path=customXml/itemProps2.xml><?xml version="1.0" encoding="utf-8"?>
<ds:datastoreItem xmlns:ds="http://schemas.openxmlformats.org/officeDocument/2006/customXml" ds:itemID="{BA713CC4-657C-4D62-B0C5-E3249B703A63}"/>
</file>

<file path=customXml/itemProps3.xml><?xml version="1.0" encoding="utf-8"?>
<ds:datastoreItem xmlns:ds="http://schemas.openxmlformats.org/officeDocument/2006/customXml" ds:itemID="{D0AA8C66-B2CC-48EA-B137-5A8667B55B4B}">
  <ds:schemaRefs>
    <ds:schemaRef ds:uri="http://schemas.microsoft.com/office/2006/documentManagement/types"/>
    <ds:schemaRef ds:uri="3ca8ec79-61db-4d0a-8def-ed02265cbf64"/>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 ds:uri="fb4bf39c-ebd2-47e5-8cf7-3addc12ccbf5"/>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0</TotalTime>
  <Words>724</Words>
  <Application>Microsoft Macintosh PowerPoint</Application>
  <PresentationFormat>Widescreen</PresentationFormat>
  <Paragraphs>78</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Helvetica</vt:lpstr>
      <vt:lpstr>Symbol</vt:lpstr>
      <vt:lpstr>Tema do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Blánaid Ní Chearnaigh</cp:lastModifiedBy>
  <cp:revision>1</cp:revision>
  <dcterms:modified xsi:type="dcterms:W3CDTF">2022-11-09T08:11:25Z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0x01010082C876F67DF94449AB901E20D0B16068</vt:lpwstr>
  </property>
  <property fmtid="{D5CDD505-2E9C-101B-9397-08002B2CF9AE}" pid="3" name="MediaServiceImageTags">
    <vt:lpwstr/>
  </property>
</Properties>
</file>